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
  </p:notesMasterIdLst>
  <p:sldIdLst>
    <p:sldId id="288" r:id="rId2"/>
  </p:sldIdLst>
  <p:sldSz cx="6858000" cy="12192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66" autoAdjust="0"/>
    <p:restoredTop sz="94660"/>
  </p:normalViewPr>
  <p:slideViewPr>
    <p:cSldViewPr snapToGrid="0">
      <p:cViewPr varScale="1">
        <p:scale>
          <a:sx n="51" d="100"/>
          <a:sy n="51" d="100"/>
        </p:scale>
        <p:origin x="192" y="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995D78B-02F3-324E-A6CD-AD382FE65773}" type="datetimeFigureOut">
              <a:rPr kumimoji="1" lang="ja-JP" altLang="en-US" smtClean="0"/>
              <a:t>2026/2/28</a:t>
            </a:fld>
            <a:endParaRPr kumimoji="1" lang="ja-JP" altLang="en-US"/>
          </a:p>
        </p:txBody>
      </p:sp>
      <p:sp>
        <p:nvSpPr>
          <p:cNvPr id="4" name="スライド イメージ プレースホルダー 3"/>
          <p:cNvSpPr>
            <a:spLocks noGrp="1" noRot="1" noChangeAspect="1"/>
          </p:cNvSpPr>
          <p:nvPr>
            <p:ph type="sldImg" idx="2"/>
          </p:nvPr>
        </p:nvSpPr>
        <p:spPr>
          <a:xfrm>
            <a:off x="2492375" y="1252538"/>
            <a:ext cx="1903413"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51202039-DBE8-944C-965B-6C9147FBCD3B}" type="slidenum">
              <a:rPr kumimoji="1" lang="ja-JP" altLang="en-US" smtClean="0"/>
              <a:t>‹#›</a:t>
            </a:fld>
            <a:endParaRPr kumimoji="1" lang="ja-JP" altLang="en-US"/>
          </a:p>
        </p:txBody>
      </p:sp>
    </p:spTree>
    <p:extLst>
      <p:ext uri="{BB962C8B-B14F-4D97-AF65-F5344CB8AC3E}">
        <p14:creationId xmlns:p14="http://schemas.microsoft.com/office/powerpoint/2010/main" val="42078876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3A6B6-DBAF-2D26-714B-358CBFCA4DC3}"/>
              </a:ext>
            </a:extLst>
          </p:cNvPr>
          <p:cNvSpPr>
            <a:spLocks noGrp="1"/>
          </p:cNvSpPr>
          <p:nvPr>
            <p:ph type="ctrTitle"/>
          </p:nvPr>
        </p:nvSpPr>
        <p:spPr>
          <a:xfrm>
            <a:off x="857250" y="1995312"/>
            <a:ext cx="5143500" cy="4244622"/>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1B5211E-F295-82F2-9A04-F4A35A90BF5B}"/>
              </a:ext>
            </a:extLst>
          </p:cNvPr>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1423E6A-7703-DE74-583F-8F9F6A8449BD}"/>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5" name="フッター プレースホルダー 4">
            <a:extLst>
              <a:ext uri="{FF2B5EF4-FFF2-40B4-BE49-F238E27FC236}">
                <a16:creationId xmlns:a16="http://schemas.microsoft.com/office/drawing/2014/main" id="{DBC999A4-81E4-7922-1D83-3E10424BD4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450AA9-1276-8ED6-7EBC-DF164EE30056}"/>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409776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A04C6D-66BF-F457-2E95-15B9A95D2E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A8D6F4-5084-2124-B381-3EE4EFDD3B1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BDD7EF-CE08-CC00-A55D-79FE9FF55E76}"/>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5" name="フッター プレースホルダー 4">
            <a:extLst>
              <a:ext uri="{FF2B5EF4-FFF2-40B4-BE49-F238E27FC236}">
                <a16:creationId xmlns:a16="http://schemas.microsoft.com/office/drawing/2014/main" id="{9AFD8910-F2B2-379D-F146-A7C3A613B3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15FB55-7E0D-ACED-3269-6C2782129C51}"/>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97318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D29D04-3876-DE4C-67E9-F5B8DF2A22AD}"/>
              </a:ext>
            </a:extLst>
          </p:cNvPr>
          <p:cNvSpPr>
            <a:spLocks noGrp="1"/>
          </p:cNvSpPr>
          <p:nvPr>
            <p:ph type="title" orient="vert"/>
          </p:nvPr>
        </p:nvSpPr>
        <p:spPr>
          <a:xfrm>
            <a:off x="4907756" y="649111"/>
            <a:ext cx="1478756" cy="10332156"/>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ABD437-05AD-D7C9-E7E7-3BA67307BDD7}"/>
              </a:ext>
            </a:extLst>
          </p:cNvPr>
          <p:cNvSpPr>
            <a:spLocks noGrp="1"/>
          </p:cNvSpPr>
          <p:nvPr>
            <p:ph type="body" orient="vert" idx="1"/>
          </p:nvPr>
        </p:nvSpPr>
        <p:spPr>
          <a:xfrm>
            <a:off x="471487" y="649111"/>
            <a:ext cx="4350544" cy="1033215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C00793-C735-0E69-777E-63EDE0B6270D}"/>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5" name="フッター プレースホルダー 4">
            <a:extLst>
              <a:ext uri="{FF2B5EF4-FFF2-40B4-BE49-F238E27FC236}">
                <a16:creationId xmlns:a16="http://schemas.microsoft.com/office/drawing/2014/main" id="{0B69C64D-3CEE-E80D-8718-387C8D0769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316A40-DDBB-AB30-6C55-F4B99B6A361B}"/>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245897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D17DE-204F-96DB-EDA7-9A01D36D82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4F746C-8AEE-3C32-BF26-7B65737D669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58A7D0-5D48-1C54-3CDB-77790206B45D}"/>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5" name="フッター プレースホルダー 4">
            <a:extLst>
              <a:ext uri="{FF2B5EF4-FFF2-40B4-BE49-F238E27FC236}">
                <a16:creationId xmlns:a16="http://schemas.microsoft.com/office/drawing/2014/main" id="{570B4046-62DF-2E67-1BC4-410A47D083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591593-9848-C3AB-3553-0E4E5032EC32}"/>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308815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8B811-A7AC-59C9-6D40-D50B217E3478}"/>
              </a:ext>
            </a:extLst>
          </p:cNvPr>
          <p:cNvSpPr>
            <a:spLocks noGrp="1"/>
          </p:cNvSpPr>
          <p:nvPr>
            <p:ph type="title"/>
          </p:nvPr>
        </p:nvSpPr>
        <p:spPr>
          <a:xfrm>
            <a:off x="467916" y="3039535"/>
            <a:ext cx="5915025" cy="5071532"/>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30E9656-9F1C-84C0-AAE4-45A485DF4B3A}"/>
              </a:ext>
            </a:extLst>
          </p:cNvPr>
          <p:cNvSpPr>
            <a:spLocks noGrp="1"/>
          </p:cNvSpPr>
          <p:nvPr>
            <p:ph type="body" idx="1"/>
          </p:nvPr>
        </p:nvSpPr>
        <p:spPr>
          <a:xfrm>
            <a:off x="467916" y="8159046"/>
            <a:ext cx="5915025" cy="266699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3F032B6-069C-E89F-E38E-B3FAA71AB60C}"/>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5" name="フッター プレースホルダー 4">
            <a:extLst>
              <a:ext uri="{FF2B5EF4-FFF2-40B4-BE49-F238E27FC236}">
                <a16:creationId xmlns:a16="http://schemas.microsoft.com/office/drawing/2014/main" id="{A4C1E291-E729-6E81-96C8-F139BF5570D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952F35-5088-FCAA-0FB1-4D9858792E29}"/>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207939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1BC80-74CC-D1F4-F0E0-4A67EB39DFC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1F2409-37C9-B85F-6BA2-3D5BEC2C44A6}"/>
              </a:ext>
            </a:extLst>
          </p:cNvPr>
          <p:cNvSpPr>
            <a:spLocks noGrp="1"/>
          </p:cNvSpPr>
          <p:nvPr>
            <p:ph sz="half" idx="1"/>
          </p:nvPr>
        </p:nvSpPr>
        <p:spPr>
          <a:xfrm>
            <a:off x="471488" y="3245556"/>
            <a:ext cx="2914650" cy="77357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F809020-DD21-CA1D-E910-CBC74EDCE15C}"/>
              </a:ext>
            </a:extLst>
          </p:cNvPr>
          <p:cNvSpPr>
            <a:spLocks noGrp="1"/>
          </p:cNvSpPr>
          <p:nvPr>
            <p:ph sz="half" idx="2"/>
          </p:nvPr>
        </p:nvSpPr>
        <p:spPr>
          <a:xfrm>
            <a:off x="3471863" y="3245556"/>
            <a:ext cx="2914650" cy="77357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98226FF-E839-402C-6224-6D5D95F3C8C4}"/>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6" name="フッター プレースホルダー 5">
            <a:extLst>
              <a:ext uri="{FF2B5EF4-FFF2-40B4-BE49-F238E27FC236}">
                <a16:creationId xmlns:a16="http://schemas.microsoft.com/office/drawing/2014/main" id="{4248C74F-BB14-36BF-C98E-8473DA8961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9747E0-44D2-F67B-9A97-942BDB6A27FC}"/>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193147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D71AD-8563-41B1-721E-9CEE277339C8}"/>
              </a:ext>
            </a:extLst>
          </p:cNvPr>
          <p:cNvSpPr>
            <a:spLocks noGrp="1"/>
          </p:cNvSpPr>
          <p:nvPr>
            <p:ph type="title"/>
          </p:nvPr>
        </p:nvSpPr>
        <p:spPr>
          <a:xfrm>
            <a:off x="472381" y="649112"/>
            <a:ext cx="5915025" cy="235655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46FD3E-C0C8-74DD-A9FA-3B5224C14BDB}"/>
              </a:ext>
            </a:extLst>
          </p:cNvPr>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D212B5F-184D-F509-77FD-B0DF21867584}"/>
              </a:ext>
            </a:extLst>
          </p:cNvPr>
          <p:cNvSpPr>
            <a:spLocks noGrp="1"/>
          </p:cNvSpPr>
          <p:nvPr>
            <p:ph sz="half" idx="2"/>
          </p:nvPr>
        </p:nvSpPr>
        <p:spPr>
          <a:xfrm>
            <a:off x="472381" y="4453467"/>
            <a:ext cx="2901255" cy="6550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653AACF-F918-C1F4-36A0-7EA190A509C5}"/>
              </a:ext>
            </a:extLst>
          </p:cNvPr>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7A2B7BF-E9BE-5D3A-38FE-F5DFDCDF2AB1}"/>
              </a:ext>
            </a:extLst>
          </p:cNvPr>
          <p:cNvSpPr>
            <a:spLocks noGrp="1"/>
          </p:cNvSpPr>
          <p:nvPr>
            <p:ph sz="quarter" idx="4"/>
          </p:nvPr>
        </p:nvSpPr>
        <p:spPr>
          <a:xfrm>
            <a:off x="3471863" y="4453467"/>
            <a:ext cx="2915543" cy="6550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2D2A6E2-4CDD-6B5C-2A9E-0FB7FD49BAA3}"/>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8" name="フッター プレースホルダー 7">
            <a:extLst>
              <a:ext uri="{FF2B5EF4-FFF2-40B4-BE49-F238E27FC236}">
                <a16:creationId xmlns:a16="http://schemas.microsoft.com/office/drawing/2014/main" id="{7CF344A7-D151-3F1C-4DAC-23E805E33D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8CB8E74-3DBD-F751-A549-BCA276BB599F}"/>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305955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E9DED7-9AD0-414D-DAAD-E0F26D155D0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747ADF5-0DD7-D738-5F27-A4BF8889B0ED}"/>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4" name="フッター プレースホルダー 3">
            <a:extLst>
              <a:ext uri="{FF2B5EF4-FFF2-40B4-BE49-F238E27FC236}">
                <a16:creationId xmlns:a16="http://schemas.microsoft.com/office/drawing/2014/main" id="{EEB9ABB6-66D7-7C55-E4BD-9E68D316C64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D37089F-8EFD-CAB1-74B8-D82F1E352EA4}"/>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149185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25A7375-88BA-C55B-E0A9-A2BF9FF3D784}"/>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3" name="フッター プレースホルダー 2">
            <a:extLst>
              <a:ext uri="{FF2B5EF4-FFF2-40B4-BE49-F238E27FC236}">
                <a16:creationId xmlns:a16="http://schemas.microsoft.com/office/drawing/2014/main" id="{04466DF8-A195-9BED-D6C6-FBAACF5F391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13CF623-9691-A739-CB22-B93F1D5EBE24}"/>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41715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51790C-0A40-D103-4F4C-AC02E715661F}"/>
              </a:ext>
            </a:extLst>
          </p:cNvPr>
          <p:cNvSpPr>
            <a:spLocks noGrp="1"/>
          </p:cNvSpPr>
          <p:nvPr>
            <p:ph type="title"/>
          </p:nvPr>
        </p:nvSpPr>
        <p:spPr>
          <a:xfrm>
            <a:off x="472381" y="812800"/>
            <a:ext cx="2211883" cy="28448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599D3DF-6ADE-8244-F73B-5B7C27658CFC}"/>
              </a:ext>
            </a:extLst>
          </p:cNvPr>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80E2A69-FE45-40FD-874C-2350EF619E17}"/>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9813C8-6DDD-9580-E6C4-102A88363080}"/>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6" name="フッター プレースホルダー 5">
            <a:extLst>
              <a:ext uri="{FF2B5EF4-FFF2-40B4-BE49-F238E27FC236}">
                <a16:creationId xmlns:a16="http://schemas.microsoft.com/office/drawing/2014/main" id="{34A0C331-96B8-10B1-06E8-9E44C963161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72375B-0876-408F-82E2-E9BBBD2F56C6}"/>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396047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40406-6716-D872-B1F7-E3651863FB88}"/>
              </a:ext>
            </a:extLst>
          </p:cNvPr>
          <p:cNvSpPr>
            <a:spLocks noGrp="1"/>
          </p:cNvSpPr>
          <p:nvPr>
            <p:ph type="title"/>
          </p:nvPr>
        </p:nvSpPr>
        <p:spPr>
          <a:xfrm>
            <a:off x="472381" y="812800"/>
            <a:ext cx="2211883" cy="28448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3FB4696-08FC-0FAA-7C74-D90DB1C5D18B}"/>
              </a:ext>
            </a:extLst>
          </p:cNvPr>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80FCBB09-FAA7-4F6D-A255-E2ED734FE52D}"/>
              </a:ext>
            </a:extLst>
          </p:cNvPr>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250AFD6-B1EC-6215-6737-D083B0A01541}"/>
              </a:ext>
            </a:extLst>
          </p:cNvPr>
          <p:cNvSpPr>
            <a:spLocks noGrp="1"/>
          </p:cNvSpPr>
          <p:nvPr>
            <p:ph type="dt" sz="half" idx="10"/>
          </p:nvPr>
        </p:nvSpPr>
        <p:spPr/>
        <p:txBody>
          <a:bodyPr/>
          <a:lstStyle/>
          <a:p>
            <a:fld id="{12010CFA-C820-45B2-A2D6-6E957BB6AED5}" type="datetimeFigureOut">
              <a:rPr kumimoji="1" lang="ja-JP" altLang="en-US" smtClean="0"/>
              <a:t>2026/2/28</a:t>
            </a:fld>
            <a:endParaRPr kumimoji="1" lang="ja-JP" altLang="en-US"/>
          </a:p>
        </p:txBody>
      </p:sp>
      <p:sp>
        <p:nvSpPr>
          <p:cNvPr id="6" name="フッター プレースホルダー 5">
            <a:extLst>
              <a:ext uri="{FF2B5EF4-FFF2-40B4-BE49-F238E27FC236}">
                <a16:creationId xmlns:a16="http://schemas.microsoft.com/office/drawing/2014/main" id="{D02C1263-83B2-655C-1391-49D403F759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3BBF2-5602-2E89-6ECB-82AFF4133967}"/>
              </a:ext>
            </a:extLst>
          </p:cNvPr>
          <p:cNvSpPr>
            <a:spLocks noGrp="1"/>
          </p:cNvSpPr>
          <p:nvPr>
            <p:ph type="sldNum" sz="quarter" idx="12"/>
          </p:nvPr>
        </p:nvSpPr>
        <p:spPr/>
        <p:txBody>
          <a:body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39967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7009A17-C2E9-7034-3E09-F131F9BE674D}"/>
              </a:ext>
            </a:extLst>
          </p:cNvPr>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329FE6-A12F-B0BF-B0D8-92285CFAE5B9}"/>
              </a:ext>
            </a:extLst>
          </p:cNvPr>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4275B5-514B-B175-B29D-7805AA5B7A9A}"/>
              </a:ext>
            </a:extLst>
          </p:cNvPr>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75000"/>
                  </a:schemeClr>
                </a:solidFill>
              </a:defRPr>
            </a:lvl1pPr>
          </a:lstStyle>
          <a:p>
            <a:fld id="{12010CFA-C820-45B2-A2D6-6E957BB6AED5}" type="datetimeFigureOut">
              <a:rPr kumimoji="1" lang="ja-JP" altLang="en-US" smtClean="0"/>
              <a:t>2026/2/28</a:t>
            </a:fld>
            <a:endParaRPr kumimoji="1" lang="ja-JP" altLang="en-US"/>
          </a:p>
        </p:txBody>
      </p:sp>
      <p:sp>
        <p:nvSpPr>
          <p:cNvPr id="5" name="フッター プレースホルダー 4">
            <a:extLst>
              <a:ext uri="{FF2B5EF4-FFF2-40B4-BE49-F238E27FC236}">
                <a16:creationId xmlns:a16="http://schemas.microsoft.com/office/drawing/2014/main" id="{62535743-FA9F-775A-8774-9518B98A4A8B}"/>
              </a:ext>
            </a:extLst>
          </p:cNvPr>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7DCF76A-1EA1-899B-E2F4-BBE976B43D29}"/>
              </a:ext>
            </a:extLst>
          </p:cNvPr>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9B360AF8-AB27-4A61-A89F-A67BC3303571}" type="slidenum">
              <a:rPr kumimoji="1" lang="ja-JP" altLang="en-US" smtClean="0"/>
              <a:t>‹#›</a:t>
            </a:fld>
            <a:endParaRPr kumimoji="1" lang="ja-JP" altLang="en-US"/>
          </a:p>
        </p:txBody>
      </p:sp>
    </p:spTree>
    <p:extLst>
      <p:ext uri="{BB962C8B-B14F-4D97-AF65-F5344CB8AC3E}">
        <p14:creationId xmlns:p14="http://schemas.microsoft.com/office/powerpoint/2010/main" val="25754392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438CA5CB-9D2D-A230-0FA4-8E2F22F9E642}"/>
              </a:ext>
            </a:extLst>
          </p:cNvPr>
          <p:cNvSpPr/>
          <p:nvPr/>
        </p:nvSpPr>
        <p:spPr>
          <a:xfrm>
            <a:off x="-224871" y="0"/>
            <a:ext cx="7285159" cy="125009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6A6E01E-2491-8332-3528-69A07437A6C6}"/>
              </a:ext>
            </a:extLst>
          </p:cNvPr>
          <p:cNvSpPr txBox="1"/>
          <p:nvPr/>
        </p:nvSpPr>
        <p:spPr>
          <a:xfrm>
            <a:off x="-215732" y="240328"/>
            <a:ext cx="7285159" cy="769441"/>
          </a:xfrm>
          <a:prstGeom prst="rect">
            <a:avLst/>
          </a:prstGeom>
          <a:noFill/>
          <a:ln w="19050">
            <a:solidFill>
              <a:schemeClr val="bg1"/>
            </a:solidFill>
          </a:ln>
        </p:spPr>
        <p:txBody>
          <a:bodyPr wrap="square" rtlCol="0">
            <a:spAutoFit/>
          </a:bodyPr>
          <a:lstStyle/>
          <a:p>
            <a:pPr algn="ctr"/>
            <a:r>
              <a:rPr lang="en-US" altLang="ja-JP" sz="4400" dirty="0">
                <a:solidFill>
                  <a:schemeClr val="bg1"/>
                </a:solidFill>
                <a:latin typeface="UD デジタル 教科書体 NK-R" panose="02020400000000000000" pitchFamily="18" charset="-128"/>
                <a:ea typeface="UD デジタル 教科書体 NK-R" panose="02020400000000000000" pitchFamily="18" charset="-128"/>
              </a:rPr>
              <a:t>Weekly</a:t>
            </a:r>
            <a:r>
              <a:rPr lang="ja-JP" altLang="en-US" sz="4400">
                <a:solidFill>
                  <a:schemeClr val="bg1"/>
                </a:solidFill>
                <a:latin typeface="UD デジタル 教科書体 NK-R" panose="02020400000000000000" pitchFamily="18" charset="-128"/>
                <a:ea typeface="UD デジタル 教科書体 NK-R" panose="02020400000000000000" pitchFamily="18" charset="-128"/>
              </a:rPr>
              <a:t> </a:t>
            </a:r>
            <a:r>
              <a:rPr lang="en-US" altLang="ja-JP" sz="4400" dirty="0">
                <a:solidFill>
                  <a:schemeClr val="bg1"/>
                </a:solidFill>
                <a:latin typeface="UD デジタル 教科書体 NK-R" panose="02020400000000000000" pitchFamily="18" charset="-128"/>
                <a:ea typeface="UD デジタル 教科書体 NK-R" panose="02020400000000000000" pitchFamily="18" charset="-128"/>
              </a:rPr>
              <a:t>OT</a:t>
            </a:r>
            <a:r>
              <a:rPr lang="ja-JP" altLang="en-US" sz="4400">
                <a:solidFill>
                  <a:schemeClr val="bg1"/>
                </a:solidFill>
                <a:latin typeface="UD デジタル 教科書体 NK-R" panose="02020400000000000000" pitchFamily="18" charset="-128"/>
                <a:ea typeface="UD デジタル 教科書体 NK-R" panose="02020400000000000000" pitchFamily="18" charset="-128"/>
              </a:rPr>
              <a:t>　</a:t>
            </a:r>
            <a:r>
              <a:rPr lang="en-US" altLang="ja-JP" sz="1600" dirty="0">
                <a:solidFill>
                  <a:schemeClr val="bg1"/>
                </a:solidFill>
                <a:latin typeface="UD デジタル 教科書体 NK-R" panose="02020400000000000000" pitchFamily="18" charset="-128"/>
                <a:ea typeface="UD デジタル 教科書体 NK-R" panose="02020400000000000000" pitchFamily="18" charset="-128"/>
              </a:rPr>
              <a:t>2026.2.28</a:t>
            </a:r>
            <a:endParaRPr lang="en-US" altLang="ja-JP" sz="4400"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8A09D907-6BD3-291A-8399-1E91BFFAF1B1}"/>
              </a:ext>
            </a:extLst>
          </p:cNvPr>
          <p:cNvSpPr txBox="1"/>
          <p:nvPr/>
        </p:nvSpPr>
        <p:spPr>
          <a:xfrm>
            <a:off x="619533" y="1337545"/>
            <a:ext cx="5596350" cy="646331"/>
          </a:xfrm>
          <a:prstGeom prst="rect">
            <a:avLst/>
          </a:prstGeom>
          <a:noFill/>
        </p:spPr>
        <p:txBody>
          <a:bodyPr wrap="square" rtlCol="0">
            <a:spAutoFit/>
          </a:bodyPr>
          <a:lstStyle/>
          <a:p>
            <a:r>
              <a:rPr lang="en-US" altLang="ja-JP" dirty="0">
                <a:latin typeface="UD Digi Kyokasho N-R" panose="02020400000000000000" pitchFamily="49" charset="-128"/>
                <a:ea typeface="UD Digi Kyokasho N-R" panose="02020400000000000000" pitchFamily="49" charset="-128"/>
              </a:rPr>
              <a:t>3</a:t>
            </a:r>
            <a:r>
              <a:rPr lang="ja-JP" altLang="en-US">
                <a:latin typeface="UD Digi Kyokasho N-R" panose="02020400000000000000" pitchFamily="49" charset="-128"/>
                <a:ea typeface="UD Digi Kyokasho N-R" panose="02020400000000000000" pitchFamily="49" charset="-128"/>
              </a:rPr>
              <a:t>年生が第</a:t>
            </a:r>
            <a:r>
              <a:rPr lang="en-US" altLang="ja-JP" dirty="0">
                <a:latin typeface="UD Digi Kyokasho N-R" panose="02020400000000000000" pitchFamily="49" charset="-128"/>
                <a:ea typeface="UD Digi Kyokasho N-R" panose="02020400000000000000" pitchFamily="49" charset="-128"/>
              </a:rPr>
              <a:t>61</a:t>
            </a:r>
            <a:r>
              <a:rPr lang="ja-JP" altLang="en-US">
                <a:latin typeface="UD Digi Kyokasho N-R" panose="02020400000000000000" pitchFamily="49" charset="-128"/>
                <a:ea typeface="UD Digi Kyokasho N-R" panose="02020400000000000000" pitchFamily="49" charset="-128"/>
              </a:rPr>
              <a:t>回国家試験に行ってきました！</a:t>
            </a:r>
            <a:endParaRPr lang="en-US" altLang="ja-JP" dirty="0">
              <a:latin typeface="UD Digi Kyokasho N-R" panose="02020400000000000000" pitchFamily="49" charset="-128"/>
              <a:ea typeface="UD Digi Kyokasho N-R" panose="02020400000000000000" pitchFamily="49" charset="-128"/>
            </a:endParaRPr>
          </a:p>
          <a:p>
            <a:r>
              <a:rPr kumimoji="1" lang="ja-JP" altLang="en-US">
                <a:latin typeface="UD Digi Kyokasho N-R" panose="02020400000000000000" pitchFamily="49" charset="-128"/>
                <a:ea typeface="UD Digi Kyokasho N-R" panose="02020400000000000000" pitchFamily="49" charset="-128"/>
              </a:rPr>
              <a:t>みんな全力</a:t>
            </a:r>
            <a:r>
              <a:rPr lang="ja-JP" altLang="en-US">
                <a:latin typeface="UD Digi Kyokasho N-R" panose="02020400000000000000" pitchFamily="49" charset="-128"/>
                <a:ea typeface="UD Digi Kyokasho N-R" panose="02020400000000000000" pitchFamily="49" charset="-128"/>
              </a:rPr>
              <a:t>を出し切りました！</a:t>
            </a:r>
            <a:r>
              <a:rPr kumimoji="1" lang="en-US" altLang="ja-JP" dirty="0">
                <a:latin typeface="UD Digi Kyokasho N-R" panose="02020400000000000000" pitchFamily="49" charset="-128"/>
                <a:ea typeface="UD Digi Kyokasho N-R" panose="02020400000000000000" pitchFamily="49" charset="-128"/>
              </a:rPr>
              <a:t>( ´∀</a:t>
            </a:r>
            <a:r>
              <a:rPr kumimoji="1" lang="ja-JP" altLang="en-US">
                <a:latin typeface="UD Digi Kyokasho N-R" panose="02020400000000000000" pitchFamily="49" charset="-128"/>
                <a:ea typeface="UD Digi Kyokasho N-R" panose="02020400000000000000" pitchFamily="49" charset="-128"/>
              </a:rPr>
              <a:t>｀</a:t>
            </a:r>
            <a:r>
              <a:rPr kumimoji="1" lang="en-US" altLang="ja-JP" dirty="0">
                <a:latin typeface="UD Digi Kyokasho N-R" panose="02020400000000000000" pitchFamily="49" charset="-128"/>
                <a:ea typeface="UD Digi Kyokasho N-R" panose="02020400000000000000" pitchFamily="49" charset="-128"/>
              </a:rPr>
              <a:t>)</a:t>
            </a:r>
            <a:r>
              <a:rPr kumimoji="1" lang="ja-JP" altLang="en-US">
                <a:latin typeface="UD Digi Kyokasho N-R" panose="02020400000000000000" pitchFamily="49" charset="-128"/>
                <a:ea typeface="UD Digi Kyokasho N-R" panose="02020400000000000000" pitchFamily="49" charset="-128"/>
              </a:rPr>
              <a:t>  </a:t>
            </a:r>
            <a:r>
              <a:rPr lang="ja-JP" altLang="en-US" sz="1200">
                <a:latin typeface="UD Digi Kyokasho N-R" panose="02020400000000000000" pitchFamily="49" charset="-128"/>
                <a:ea typeface="UD Digi Kyokasho N-R" panose="02020400000000000000" pitchFamily="49" charset="-128"/>
              </a:rPr>
              <a:t>（</a:t>
            </a:r>
            <a:r>
              <a:rPr lang="en-US" altLang="ja-JP" sz="1200" dirty="0">
                <a:latin typeface="UD Digi Kyokasho N-R" panose="02020400000000000000" pitchFamily="49" charset="-128"/>
                <a:ea typeface="UD Digi Kyokasho N-R" panose="02020400000000000000" pitchFamily="49" charset="-128"/>
              </a:rPr>
              <a:t>2.23</a:t>
            </a:r>
            <a:r>
              <a:rPr lang="ja-JP" altLang="en-US" sz="1200">
                <a:latin typeface="UD Digi Kyokasho N-R" panose="02020400000000000000" pitchFamily="49" charset="-128"/>
                <a:ea typeface="UD Digi Kyokasho N-R" panose="02020400000000000000" pitchFamily="49" charset="-128"/>
              </a:rPr>
              <a:t>実施）</a:t>
            </a:r>
            <a:endParaRPr kumimoji="1" lang="en-US" altLang="ja-JP" dirty="0">
              <a:latin typeface="UD Digi Kyokasho N-R" panose="02020400000000000000" pitchFamily="49" charset="-128"/>
              <a:ea typeface="UD Digi Kyokasho N-R" panose="02020400000000000000" pitchFamily="49" charset="-128"/>
            </a:endParaRPr>
          </a:p>
        </p:txBody>
      </p:sp>
      <p:sp>
        <p:nvSpPr>
          <p:cNvPr id="15" name="テキスト ボックス 14">
            <a:extLst>
              <a:ext uri="{FF2B5EF4-FFF2-40B4-BE49-F238E27FC236}">
                <a16:creationId xmlns:a16="http://schemas.microsoft.com/office/drawing/2014/main" id="{612244AB-172E-97D5-334A-0D76AF1A6A88}"/>
              </a:ext>
            </a:extLst>
          </p:cNvPr>
          <p:cNvSpPr txBox="1"/>
          <p:nvPr/>
        </p:nvSpPr>
        <p:spPr>
          <a:xfrm>
            <a:off x="176921" y="7361770"/>
            <a:ext cx="5152876" cy="369332"/>
          </a:xfrm>
          <a:prstGeom prst="rect">
            <a:avLst/>
          </a:prstGeom>
          <a:noFill/>
        </p:spPr>
        <p:txBody>
          <a:bodyPr wrap="square" rtlCol="0">
            <a:spAutoFit/>
          </a:bodyPr>
          <a:lstStyle/>
          <a:p>
            <a:r>
              <a:rPr lang="ja-JP" altLang="en-US">
                <a:latin typeface="UD Digi Kyokasho N-R" panose="02020400000000000000" pitchFamily="49" charset="-128"/>
                <a:ea typeface="UD Digi Kyokasho N-R" panose="02020400000000000000" pitchFamily="49" charset="-128"/>
              </a:rPr>
              <a:t>未来の作業療法士を多くの方々が待っています。</a:t>
            </a:r>
            <a:endParaRPr kumimoji="1" lang="en-US" altLang="ja-JP" dirty="0">
              <a:latin typeface="UD Digi Kyokasho N-R" panose="02020400000000000000" pitchFamily="49" charset="-128"/>
              <a:ea typeface="UD Digi Kyokasho N-R" panose="02020400000000000000" pitchFamily="49" charset="-128"/>
            </a:endParaRPr>
          </a:p>
        </p:txBody>
      </p:sp>
      <p:sp>
        <p:nvSpPr>
          <p:cNvPr id="17" name="テキスト ボックス 16">
            <a:extLst>
              <a:ext uri="{FF2B5EF4-FFF2-40B4-BE49-F238E27FC236}">
                <a16:creationId xmlns:a16="http://schemas.microsoft.com/office/drawing/2014/main" id="{A6F2D500-F6ED-5F98-C71C-B9D0FF77F055}"/>
              </a:ext>
            </a:extLst>
          </p:cNvPr>
          <p:cNvSpPr txBox="1"/>
          <p:nvPr/>
        </p:nvSpPr>
        <p:spPr>
          <a:xfrm>
            <a:off x="176921" y="10848757"/>
            <a:ext cx="6499855" cy="1077218"/>
          </a:xfrm>
          <a:prstGeom prst="rect">
            <a:avLst/>
          </a:prstGeom>
          <a:noFill/>
          <a:ln w="12700">
            <a:solidFill>
              <a:schemeClr val="tx1"/>
            </a:solidFill>
          </a:ln>
        </p:spPr>
        <p:txBody>
          <a:bodyPr wrap="square" rtlCol="0">
            <a:spAutoFit/>
          </a:bodyPr>
          <a:lstStyle/>
          <a:p>
            <a:r>
              <a:rPr kumimoji="1" lang="en-US" altLang="ja-JP" dirty="0">
                <a:latin typeface="UD Digi Kyokasho N-R" panose="02020400000000000000" pitchFamily="49" charset="-128"/>
                <a:ea typeface="UD Digi Kyokasho N-R" panose="02020400000000000000" pitchFamily="49" charset="-128"/>
              </a:rPr>
              <a:t>Message:</a:t>
            </a:r>
            <a:r>
              <a:rPr kumimoji="1" lang="ja-JP" altLang="en-US" sz="1600">
                <a:latin typeface="UD Digi Kyokasho N-R" panose="02020400000000000000" pitchFamily="49" charset="-128"/>
                <a:ea typeface="UD Digi Kyokasho N-R" panose="02020400000000000000" pitchFamily="49" charset="-128"/>
              </a:rPr>
              <a:t>教職員にとっては国家試験対策は毎年のことですが、毎年が学生さんと共に一生に一回のことと思いながら取り組んでいます。</a:t>
            </a:r>
            <a:endParaRPr kumimoji="1" lang="en-US" altLang="ja-JP" sz="1600" dirty="0">
              <a:latin typeface="UD Digi Kyokasho N-R" panose="02020400000000000000" pitchFamily="49" charset="-128"/>
              <a:ea typeface="UD Digi Kyokasho N-R" panose="02020400000000000000" pitchFamily="49" charset="-128"/>
            </a:endParaRPr>
          </a:p>
          <a:p>
            <a:r>
              <a:rPr lang="ja-JP" altLang="en-US" sz="1600">
                <a:latin typeface="UD Digi Kyokasho N-R" panose="02020400000000000000" pitchFamily="49" charset="-128"/>
                <a:ea typeface="UD Digi Kyokasho N-R" panose="02020400000000000000" pitchFamily="49" charset="-128"/>
              </a:rPr>
              <a:t>いい結果につながりますように・・！</a:t>
            </a:r>
            <a:r>
              <a:rPr kumimoji="1" lang="ja-JP" altLang="en-US" sz="1600">
                <a:latin typeface="UD Digi Kyokasho N-R" panose="02020400000000000000" pitchFamily="49" charset="-128"/>
                <a:ea typeface="UD Digi Kyokasho N-R" panose="02020400000000000000" pitchFamily="49" charset="-128"/>
              </a:rPr>
              <a:t>　　　　</a:t>
            </a:r>
            <a:endParaRPr kumimoji="1" lang="en-US" altLang="ja-JP" dirty="0">
              <a:latin typeface="UD Digi Kyokasho N-R" panose="02020400000000000000" pitchFamily="49" charset="-128"/>
              <a:ea typeface="UD Digi Kyokasho N-R" panose="02020400000000000000" pitchFamily="49" charset="-128"/>
            </a:endParaRPr>
          </a:p>
          <a:p>
            <a:r>
              <a:rPr lang="ja-JP" altLang="en-US" sz="1400">
                <a:latin typeface="UD Digi Kyokasho N-R" panose="02020400000000000000" pitchFamily="49" charset="-128"/>
                <a:ea typeface="UD Digi Kyokasho N-R" panose="02020400000000000000" pitchFamily="49" charset="-128"/>
              </a:rPr>
              <a:t>　国家試験の思い出</a:t>
            </a:r>
            <a:r>
              <a:rPr kumimoji="1" lang="ja-JP" altLang="en-US" sz="1400">
                <a:latin typeface="UD Digi Kyokasho N-R" panose="02020400000000000000" pitchFamily="49" charset="-128"/>
                <a:ea typeface="UD Digi Kyokasho N-R" panose="02020400000000000000" pitchFamily="49" charset="-128"/>
              </a:rPr>
              <a:t>：怠けないようにスーツ姿で勉強した謎ルーティン　吉岡</a:t>
            </a:r>
            <a:endParaRPr kumimoji="1" lang="en-US" altLang="ja-JP" dirty="0">
              <a:latin typeface="UD Digi Kyokasho N-R" panose="02020400000000000000" pitchFamily="49" charset="-128"/>
              <a:ea typeface="UD Digi Kyokasho N-R" panose="02020400000000000000" pitchFamily="49" charset="-128"/>
            </a:endParaRPr>
          </a:p>
        </p:txBody>
      </p:sp>
      <p:pic>
        <p:nvPicPr>
          <p:cNvPr id="4" name="図 3" descr="屋内, 人, 天井, 男 が含まれている画像&#10;&#10;AI 生成コンテンツは誤りを含む可能性があります。">
            <a:extLst>
              <a:ext uri="{FF2B5EF4-FFF2-40B4-BE49-F238E27FC236}">
                <a16:creationId xmlns:a16="http://schemas.microsoft.com/office/drawing/2014/main" id="{A520E50B-E4A8-FDE3-1747-111B35F9DCEC}"/>
              </a:ext>
            </a:extLst>
          </p:cNvPr>
          <p:cNvPicPr>
            <a:picLocks noChangeAspect="1"/>
          </p:cNvPicPr>
          <p:nvPr/>
        </p:nvPicPr>
        <p:blipFill>
          <a:blip r:embed="rId2">
            <a:extLst>
              <a:ext uri="{28A0092B-C50C-407E-A947-70E740481C1C}">
                <a14:useLocalDpi xmlns:a14="http://schemas.microsoft.com/office/drawing/2010/main" val="0"/>
              </a:ext>
            </a:extLst>
          </a:blip>
          <a:srcRect t="29300"/>
          <a:stretch>
            <a:fillRect/>
          </a:stretch>
        </p:blipFill>
        <p:spPr>
          <a:xfrm>
            <a:off x="4114656" y="2393585"/>
            <a:ext cx="2333513" cy="2199723"/>
          </a:xfrm>
          <a:prstGeom prst="rect">
            <a:avLst/>
          </a:prstGeom>
        </p:spPr>
      </p:pic>
      <p:pic>
        <p:nvPicPr>
          <p:cNvPr id="6" name="図 5" descr="建物の前の歩道を歩く人々&#10;&#10;AI 生成コンテンツは誤りを含む可能性があります。">
            <a:extLst>
              <a:ext uri="{FF2B5EF4-FFF2-40B4-BE49-F238E27FC236}">
                <a16:creationId xmlns:a16="http://schemas.microsoft.com/office/drawing/2014/main" id="{33C0F9E6-3163-21A4-66BE-217CD88F8A1C}"/>
              </a:ext>
            </a:extLst>
          </p:cNvPr>
          <p:cNvPicPr>
            <a:picLocks noChangeAspect="1"/>
          </p:cNvPicPr>
          <p:nvPr/>
        </p:nvPicPr>
        <p:blipFill>
          <a:blip r:embed="rId3">
            <a:extLst>
              <a:ext uri="{28A0092B-C50C-407E-A947-70E740481C1C}">
                <a14:useLocalDpi xmlns:a14="http://schemas.microsoft.com/office/drawing/2010/main" val="0"/>
              </a:ext>
            </a:extLst>
          </a:blip>
          <a:srcRect t="20364" b="34008"/>
          <a:stretch>
            <a:fillRect/>
          </a:stretch>
        </p:blipFill>
        <p:spPr>
          <a:xfrm>
            <a:off x="262649" y="2393585"/>
            <a:ext cx="3571480" cy="2172793"/>
          </a:xfrm>
          <a:prstGeom prst="rect">
            <a:avLst/>
          </a:prstGeom>
        </p:spPr>
      </p:pic>
      <p:pic>
        <p:nvPicPr>
          <p:cNvPr id="8" name="図 7" descr="建物の前に立っている人々&#10;&#10;AI 生成コンテンツは誤りを含む可能性があります。">
            <a:extLst>
              <a:ext uri="{FF2B5EF4-FFF2-40B4-BE49-F238E27FC236}">
                <a16:creationId xmlns:a16="http://schemas.microsoft.com/office/drawing/2014/main" id="{64321944-171B-3E56-C882-6F0FE2836470}"/>
              </a:ext>
            </a:extLst>
          </p:cNvPr>
          <p:cNvPicPr>
            <a:picLocks noChangeAspect="1"/>
          </p:cNvPicPr>
          <p:nvPr/>
        </p:nvPicPr>
        <p:blipFill>
          <a:blip r:embed="rId4">
            <a:extLst>
              <a:ext uri="{28A0092B-C50C-407E-A947-70E740481C1C}">
                <a14:useLocalDpi xmlns:a14="http://schemas.microsoft.com/office/drawing/2010/main" val="0"/>
              </a:ext>
            </a:extLst>
          </a:blip>
          <a:srcRect t="39125"/>
          <a:stretch>
            <a:fillRect/>
          </a:stretch>
        </p:blipFill>
        <p:spPr>
          <a:xfrm>
            <a:off x="1576468" y="7802905"/>
            <a:ext cx="3682480" cy="2988978"/>
          </a:xfrm>
          <a:prstGeom prst="rect">
            <a:avLst/>
          </a:prstGeom>
        </p:spPr>
      </p:pic>
      <p:pic>
        <p:nvPicPr>
          <p:cNvPr id="10" name="図 9" descr="建物の前の群衆&#10;&#10;AI 生成コンテンツは誤りを含む可能性があります。">
            <a:extLst>
              <a:ext uri="{FF2B5EF4-FFF2-40B4-BE49-F238E27FC236}">
                <a16:creationId xmlns:a16="http://schemas.microsoft.com/office/drawing/2014/main" id="{FCA4D95C-E478-187B-2420-9B48D7DC0A56}"/>
              </a:ext>
            </a:extLst>
          </p:cNvPr>
          <p:cNvPicPr>
            <a:picLocks noChangeAspect="1"/>
          </p:cNvPicPr>
          <p:nvPr/>
        </p:nvPicPr>
        <p:blipFill>
          <a:blip r:embed="rId5">
            <a:extLst>
              <a:ext uri="{28A0092B-C50C-407E-A947-70E740481C1C}">
                <a14:useLocalDpi xmlns:a14="http://schemas.microsoft.com/office/drawing/2010/main" val="0"/>
              </a:ext>
            </a:extLst>
          </a:blip>
          <a:srcRect t="20357" b="51510"/>
          <a:stretch>
            <a:fillRect/>
          </a:stretch>
        </p:blipFill>
        <p:spPr>
          <a:xfrm>
            <a:off x="0" y="4717515"/>
            <a:ext cx="6858000" cy="2572452"/>
          </a:xfrm>
          <a:prstGeom prst="rect">
            <a:avLst/>
          </a:prstGeom>
        </p:spPr>
      </p:pic>
    </p:spTree>
    <p:extLst>
      <p:ext uri="{BB962C8B-B14F-4D97-AF65-F5344CB8AC3E}">
        <p14:creationId xmlns:p14="http://schemas.microsoft.com/office/powerpoint/2010/main" val="38784139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5504</TotalTime>
  <Words>98</Words>
  <Application>Microsoft Macintosh PowerPoint</Application>
  <PresentationFormat>ワイド画面</PresentationFormat>
  <Paragraphs>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UD Digi Kyokasho N-R</vt:lpstr>
      <vt:lpstr>UD デジタル 教科書体 NK-R</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翼 佐藤</dc:creator>
  <cp:lastModifiedBy>恭介 吉岡</cp:lastModifiedBy>
  <cp:revision>141</cp:revision>
  <cp:lastPrinted>2022-11-15T04:19:37Z</cp:lastPrinted>
  <dcterms:created xsi:type="dcterms:W3CDTF">2022-05-02T06:47:48Z</dcterms:created>
  <dcterms:modified xsi:type="dcterms:W3CDTF">2026-02-28T01:04:18Z</dcterms:modified>
</cp:coreProperties>
</file>