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3"/>
  </p:notesMasterIdLst>
  <p:sldIdLst>
    <p:sldId id="291" r:id="rId2"/>
  </p:sldIdLst>
  <p:sldSz cx="6858000" cy="12192000"/>
  <p:notesSz cx="6888163" cy="100187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1818" autoAdjust="0"/>
    <p:restoredTop sz="94660"/>
  </p:normalViewPr>
  <p:slideViewPr>
    <p:cSldViewPr snapToGrid="0">
      <p:cViewPr varScale="1">
        <p:scale>
          <a:sx n="43" d="100"/>
          <a:sy n="43" d="100"/>
        </p:scale>
        <p:origin x="200" y="1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2995D78B-02F3-324E-A6CD-AD382FE65773}" type="datetimeFigureOut">
              <a:rPr kumimoji="1" lang="ja-JP" altLang="en-US" smtClean="0"/>
              <a:t>2026/4/1</a:t>
            </a:fld>
            <a:endParaRPr kumimoji="1" lang="ja-JP" altLang="en-US"/>
          </a:p>
        </p:txBody>
      </p:sp>
      <p:sp>
        <p:nvSpPr>
          <p:cNvPr id="4" name="スライド イメージ プレースホルダー 3"/>
          <p:cNvSpPr>
            <a:spLocks noGrp="1" noRot="1" noChangeAspect="1"/>
          </p:cNvSpPr>
          <p:nvPr>
            <p:ph type="sldImg" idx="2"/>
          </p:nvPr>
        </p:nvSpPr>
        <p:spPr>
          <a:xfrm>
            <a:off x="2492375" y="1252538"/>
            <a:ext cx="1903413" cy="33813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8975" y="4821238"/>
            <a:ext cx="5510213" cy="39449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51202039-DBE8-944C-965B-6C9147FBCD3B}" type="slidenum">
              <a:rPr kumimoji="1" lang="ja-JP" altLang="en-US" smtClean="0"/>
              <a:t>‹#›</a:t>
            </a:fld>
            <a:endParaRPr kumimoji="1" lang="ja-JP" altLang="en-US"/>
          </a:p>
        </p:txBody>
      </p:sp>
    </p:spTree>
    <p:extLst>
      <p:ext uri="{BB962C8B-B14F-4D97-AF65-F5344CB8AC3E}">
        <p14:creationId xmlns:p14="http://schemas.microsoft.com/office/powerpoint/2010/main" val="42078876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D3A6B6-DBAF-2D26-714B-358CBFCA4DC3}"/>
              </a:ext>
            </a:extLst>
          </p:cNvPr>
          <p:cNvSpPr>
            <a:spLocks noGrp="1"/>
          </p:cNvSpPr>
          <p:nvPr>
            <p:ph type="ctrTitle"/>
          </p:nvPr>
        </p:nvSpPr>
        <p:spPr>
          <a:xfrm>
            <a:off x="857250" y="1995312"/>
            <a:ext cx="5143500" cy="4244622"/>
          </a:xfrm>
        </p:spPr>
        <p:txBody>
          <a:bodyPr anchor="b"/>
          <a:lstStyle>
            <a:lvl1pPr algn="ctr">
              <a:defRPr sz="3375"/>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1B5211E-F295-82F2-9A04-F4A35A90BF5B}"/>
              </a:ext>
            </a:extLst>
          </p:cNvPr>
          <p:cNvSpPr>
            <a:spLocks noGrp="1"/>
          </p:cNvSpPr>
          <p:nvPr>
            <p:ph type="subTitle" idx="1"/>
          </p:nvPr>
        </p:nvSpPr>
        <p:spPr>
          <a:xfrm>
            <a:off x="857250" y="6403623"/>
            <a:ext cx="5143500" cy="2943577"/>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1423E6A-7703-DE74-583F-8F9F6A8449BD}"/>
              </a:ext>
            </a:extLst>
          </p:cNvPr>
          <p:cNvSpPr>
            <a:spLocks noGrp="1"/>
          </p:cNvSpPr>
          <p:nvPr>
            <p:ph type="dt" sz="half" idx="10"/>
          </p:nvPr>
        </p:nvSpPr>
        <p:spPr/>
        <p:txBody>
          <a:bodyPr/>
          <a:lstStyle/>
          <a:p>
            <a:fld id="{12010CFA-C820-45B2-A2D6-6E957BB6AED5}" type="datetimeFigureOut">
              <a:rPr kumimoji="1" lang="ja-JP" altLang="en-US" smtClean="0"/>
              <a:t>2026/4/1</a:t>
            </a:fld>
            <a:endParaRPr kumimoji="1" lang="ja-JP" altLang="en-US"/>
          </a:p>
        </p:txBody>
      </p:sp>
      <p:sp>
        <p:nvSpPr>
          <p:cNvPr id="5" name="フッター プレースホルダー 4">
            <a:extLst>
              <a:ext uri="{FF2B5EF4-FFF2-40B4-BE49-F238E27FC236}">
                <a16:creationId xmlns:a16="http://schemas.microsoft.com/office/drawing/2014/main" id="{DBC999A4-81E4-7922-1D83-3E10424BD4E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F450AA9-1276-8ED6-7EBC-DF164EE30056}"/>
              </a:ext>
            </a:extLst>
          </p:cNvPr>
          <p:cNvSpPr>
            <a:spLocks noGrp="1"/>
          </p:cNvSpPr>
          <p:nvPr>
            <p:ph type="sldNum" sz="quarter" idx="12"/>
          </p:nvPr>
        </p:nvSpPr>
        <p:spPr/>
        <p:txBody>
          <a:bodyPr/>
          <a:lstStyle/>
          <a:p>
            <a:fld id="{9B360AF8-AB27-4A61-A89F-A67BC3303571}" type="slidenum">
              <a:rPr kumimoji="1" lang="ja-JP" altLang="en-US" smtClean="0"/>
              <a:t>‹#›</a:t>
            </a:fld>
            <a:endParaRPr kumimoji="1" lang="ja-JP" altLang="en-US"/>
          </a:p>
        </p:txBody>
      </p:sp>
    </p:spTree>
    <p:extLst>
      <p:ext uri="{BB962C8B-B14F-4D97-AF65-F5344CB8AC3E}">
        <p14:creationId xmlns:p14="http://schemas.microsoft.com/office/powerpoint/2010/main" val="4097767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A04C6D-66BF-F457-2E95-15B9A95D2E4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4A8D6F4-5084-2124-B381-3EE4EFDD3B1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BDD7EF-CE08-CC00-A55D-79FE9FF55E76}"/>
              </a:ext>
            </a:extLst>
          </p:cNvPr>
          <p:cNvSpPr>
            <a:spLocks noGrp="1"/>
          </p:cNvSpPr>
          <p:nvPr>
            <p:ph type="dt" sz="half" idx="10"/>
          </p:nvPr>
        </p:nvSpPr>
        <p:spPr/>
        <p:txBody>
          <a:bodyPr/>
          <a:lstStyle/>
          <a:p>
            <a:fld id="{12010CFA-C820-45B2-A2D6-6E957BB6AED5}" type="datetimeFigureOut">
              <a:rPr kumimoji="1" lang="ja-JP" altLang="en-US" smtClean="0"/>
              <a:t>2026/4/1</a:t>
            </a:fld>
            <a:endParaRPr kumimoji="1" lang="ja-JP" altLang="en-US"/>
          </a:p>
        </p:txBody>
      </p:sp>
      <p:sp>
        <p:nvSpPr>
          <p:cNvPr id="5" name="フッター プレースホルダー 4">
            <a:extLst>
              <a:ext uri="{FF2B5EF4-FFF2-40B4-BE49-F238E27FC236}">
                <a16:creationId xmlns:a16="http://schemas.microsoft.com/office/drawing/2014/main" id="{9AFD8910-F2B2-379D-F146-A7C3A613B3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D15FB55-7E0D-ACED-3269-6C2782129C51}"/>
              </a:ext>
            </a:extLst>
          </p:cNvPr>
          <p:cNvSpPr>
            <a:spLocks noGrp="1"/>
          </p:cNvSpPr>
          <p:nvPr>
            <p:ph type="sldNum" sz="quarter" idx="12"/>
          </p:nvPr>
        </p:nvSpPr>
        <p:spPr/>
        <p:txBody>
          <a:bodyPr/>
          <a:lstStyle/>
          <a:p>
            <a:fld id="{9B360AF8-AB27-4A61-A89F-A67BC3303571}" type="slidenum">
              <a:rPr kumimoji="1" lang="ja-JP" altLang="en-US" smtClean="0"/>
              <a:t>‹#›</a:t>
            </a:fld>
            <a:endParaRPr kumimoji="1" lang="ja-JP" altLang="en-US"/>
          </a:p>
        </p:txBody>
      </p:sp>
    </p:spTree>
    <p:extLst>
      <p:ext uri="{BB962C8B-B14F-4D97-AF65-F5344CB8AC3E}">
        <p14:creationId xmlns:p14="http://schemas.microsoft.com/office/powerpoint/2010/main" val="973187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D29D04-3876-DE4C-67E9-F5B8DF2A22AD}"/>
              </a:ext>
            </a:extLst>
          </p:cNvPr>
          <p:cNvSpPr>
            <a:spLocks noGrp="1"/>
          </p:cNvSpPr>
          <p:nvPr>
            <p:ph type="title" orient="vert"/>
          </p:nvPr>
        </p:nvSpPr>
        <p:spPr>
          <a:xfrm>
            <a:off x="4907756" y="649111"/>
            <a:ext cx="1478756" cy="10332156"/>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5ABD437-05AD-D7C9-E7E7-3BA67307BDD7}"/>
              </a:ext>
            </a:extLst>
          </p:cNvPr>
          <p:cNvSpPr>
            <a:spLocks noGrp="1"/>
          </p:cNvSpPr>
          <p:nvPr>
            <p:ph type="body" orient="vert" idx="1"/>
          </p:nvPr>
        </p:nvSpPr>
        <p:spPr>
          <a:xfrm>
            <a:off x="471487" y="649111"/>
            <a:ext cx="4350544" cy="10332156"/>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DC00793-C735-0E69-777E-63EDE0B6270D}"/>
              </a:ext>
            </a:extLst>
          </p:cNvPr>
          <p:cNvSpPr>
            <a:spLocks noGrp="1"/>
          </p:cNvSpPr>
          <p:nvPr>
            <p:ph type="dt" sz="half" idx="10"/>
          </p:nvPr>
        </p:nvSpPr>
        <p:spPr/>
        <p:txBody>
          <a:bodyPr/>
          <a:lstStyle/>
          <a:p>
            <a:fld id="{12010CFA-C820-45B2-A2D6-6E957BB6AED5}" type="datetimeFigureOut">
              <a:rPr kumimoji="1" lang="ja-JP" altLang="en-US" smtClean="0"/>
              <a:t>2026/4/1</a:t>
            </a:fld>
            <a:endParaRPr kumimoji="1" lang="ja-JP" altLang="en-US"/>
          </a:p>
        </p:txBody>
      </p:sp>
      <p:sp>
        <p:nvSpPr>
          <p:cNvPr id="5" name="フッター プレースホルダー 4">
            <a:extLst>
              <a:ext uri="{FF2B5EF4-FFF2-40B4-BE49-F238E27FC236}">
                <a16:creationId xmlns:a16="http://schemas.microsoft.com/office/drawing/2014/main" id="{0B69C64D-3CEE-E80D-8718-387C8D07698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8316A40-DDBB-AB30-6C55-F4B99B6A361B}"/>
              </a:ext>
            </a:extLst>
          </p:cNvPr>
          <p:cNvSpPr>
            <a:spLocks noGrp="1"/>
          </p:cNvSpPr>
          <p:nvPr>
            <p:ph type="sldNum" sz="quarter" idx="12"/>
          </p:nvPr>
        </p:nvSpPr>
        <p:spPr/>
        <p:txBody>
          <a:bodyPr/>
          <a:lstStyle/>
          <a:p>
            <a:fld id="{9B360AF8-AB27-4A61-A89F-A67BC3303571}" type="slidenum">
              <a:rPr kumimoji="1" lang="ja-JP" altLang="en-US" smtClean="0"/>
              <a:t>‹#›</a:t>
            </a:fld>
            <a:endParaRPr kumimoji="1" lang="ja-JP" altLang="en-US"/>
          </a:p>
        </p:txBody>
      </p:sp>
    </p:spTree>
    <p:extLst>
      <p:ext uri="{BB962C8B-B14F-4D97-AF65-F5344CB8AC3E}">
        <p14:creationId xmlns:p14="http://schemas.microsoft.com/office/powerpoint/2010/main" val="245897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FD17DE-204F-96DB-EDA7-9A01D36D824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A4F746C-8AEE-3C32-BF26-7B65737D669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58A7D0-5D48-1C54-3CDB-77790206B45D}"/>
              </a:ext>
            </a:extLst>
          </p:cNvPr>
          <p:cNvSpPr>
            <a:spLocks noGrp="1"/>
          </p:cNvSpPr>
          <p:nvPr>
            <p:ph type="dt" sz="half" idx="10"/>
          </p:nvPr>
        </p:nvSpPr>
        <p:spPr/>
        <p:txBody>
          <a:bodyPr/>
          <a:lstStyle/>
          <a:p>
            <a:fld id="{12010CFA-C820-45B2-A2D6-6E957BB6AED5}" type="datetimeFigureOut">
              <a:rPr kumimoji="1" lang="ja-JP" altLang="en-US" smtClean="0"/>
              <a:t>2026/4/1</a:t>
            </a:fld>
            <a:endParaRPr kumimoji="1" lang="ja-JP" altLang="en-US"/>
          </a:p>
        </p:txBody>
      </p:sp>
      <p:sp>
        <p:nvSpPr>
          <p:cNvPr id="5" name="フッター プレースホルダー 4">
            <a:extLst>
              <a:ext uri="{FF2B5EF4-FFF2-40B4-BE49-F238E27FC236}">
                <a16:creationId xmlns:a16="http://schemas.microsoft.com/office/drawing/2014/main" id="{570B4046-62DF-2E67-1BC4-410A47D083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591593-9848-C3AB-3553-0E4E5032EC32}"/>
              </a:ext>
            </a:extLst>
          </p:cNvPr>
          <p:cNvSpPr>
            <a:spLocks noGrp="1"/>
          </p:cNvSpPr>
          <p:nvPr>
            <p:ph type="sldNum" sz="quarter" idx="12"/>
          </p:nvPr>
        </p:nvSpPr>
        <p:spPr/>
        <p:txBody>
          <a:bodyPr/>
          <a:lstStyle/>
          <a:p>
            <a:fld id="{9B360AF8-AB27-4A61-A89F-A67BC3303571}" type="slidenum">
              <a:rPr kumimoji="1" lang="ja-JP" altLang="en-US" smtClean="0"/>
              <a:t>‹#›</a:t>
            </a:fld>
            <a:endParaRPr kumimoji="1" lang="ja-JP" altLang="en-US"/>
          </a:p>
        </p:txBody>
      </p:sp>
    </p:spTree>
    <p:extLst>
      <p:ext uri="{BB962C8B-B14F-4D97-AF65-F5344CB8AC3E}">
        <p14:creationId xmlns:p14="http://schemas.microsoft.com/office/powerpoint/2010/main" val="3088154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78B811-A7AC-59C9-6D40-D50B217E3478}"/>
              </a:ext>
            </a:extLst>
          </p:cNvPr>
          <p:cNvSpPr>
            <a:spLocks noGrp="1"/>
          </p:cNvSpPr>
          <p:nvPr>
            <p:ph type="title"/>
          </p:nvPr>
        </p:nvSpPr>
        <p:spPr>
          <a:xfrm>
            <a:off x="467916" y="3039535"/>
            <a:ext cx="5915025" cy="5071532"/>
          </a:xfrm>
        </p:spPr>
        <p:txBody>
          <a:bodyPr anchor="b"/>
          <a:lstStyle>
            <a:lvl1pPr>
              <a:defRPr sz="33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30E9656-9F1C-84C0-AAE4-45A485DF4B3A}"/>
              </a:ext>
            </a:extLst>
          </p:cNvPr>
          <p:cNvSpPr>
            <a:spLocks noGrp="1"/>
          </p:cNvSpPr>
          <p:nvPr>
            <p:ph type="body" idx="1"/>
          </p:nvPr>
        </p:nvSpPr>
        <p:spPr>
          <a:xfrm>
            <a:off x="467916" y="8159046"/>
            <a:ext cx="5915025" cy="266699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3F032B6-069C-E89F-E38E-B3FAA71AB60C}"/>
              </a:ext>
            </a:extLst>
          </p:cNvPr>
          <p:cNvSpPr>
            <a:spLocks noGrp="1"/>
          </p:cNvSpPr>
          <p:nvPr>
            <p:ph type="dt" sz="half" idx="10"/>
          </p:nvPr>
        </p:nvSpPr>
        <p:spPr/>
        <p:txBody>
          <a:bodyPr/>
          <a:lstStyle/>
          <a:p>
            <a:fld id="{12010CFA-C820-45B2-A2D6-6E957BB6AED5}" type="datetimeFigureOut">
              <a:rPr kumimoji="1" lang="ja-JP" altLang="en-US" smtClean="0"/>
              <a:t>2026/4/1</a:t>
            </a:fld>
            <a:endParaRPr kumimoji="1" lang="ja-JP" altLang="en-US"/>
          </a:p>
        </p:txBody>
      </p:sp>
      <p:sp>
        <p:nvSpPr>
          <p:cNvPr id="5" name="フッター プレースホルダー 4">
            <a:extLst>
              <a:ext uri="{FF2B5EF4-FFF2-40B4-BE49-F238E27FC236}">
                <a16:creationId xmlns:a16="http://schemas.microsoft.com/office/drawing/2014/main" id="{A4C1E291-E729-6E81-96C8-F139BF5570D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952F35-5088-FCAA-0FB1-4D9858792E29}"/>
              </a:ext>
            </a:extLst>
          </p:cNvPr>
          <p:cNvSpPr>
            <a:spLocks noGrp="1"/>
          </p:cNvSpPr>
          <p:nvPr>
            <p:ph type="sldNum" sz="quarter" idx="12"/>
          </p:nvPr>
        </p:nvSpPr>
        <p:spPr/>
        <p:txBody>
          <a:bodyPr/>
          <a:lstStyle/>
          <a:p>
            <a:fld id="{9B360AF8-AB27-4A61-A89F-A67BC3303571}" type="slidenum">
              <a:rPr kumimoji="1" lang="ja-JP" altLang="en-US" smtClean="0"/>
              <a:t>‹#›</a:t>
            </a:fld>
            <a:endParaRPr kumimoji="1" lang="ja-JP" altLang="en-US"/>
          </a:p>
        </p:txBody>
      </p:sp>
    </p:spTree>
    <p:extLst>
      <p:ext uri="{BB962C8B-B14F-4D97-AF65-F5344CB8AC3E}">
        <p14:creationId xmlns:p14="http://schemas.microsoft.com/office/powerpoint/2010/main" val="2079398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51BC80-74CC-D1F4-F0E0-4A67EB39DFC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1F2409-37C9-B85F-6BA2-3D5BEC2C44A6}"/>
              </a:ext>
            </a:extLst>
          </p:cNvPr>
          <p:cNvSpPr>
            <a:spLocks noGrp="1"/>
          </p:cNvSpPr>
          <p:nvPr>
            <p:ph sz="half" idx="1"/>
          </p:nvPr>
        </p:nvSpPr>
        <p:spPr>
          <a:xfrm>
            <a:off x="471488" y="3245556"/>
            <a:ext cx="2914650" cy="773571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F809020-DD21-CA1D-E910-CBC74EDCE15C}"/>
              </a:ext>
            </a:extLst>
          </p:cNvPr>
          <p:cNvSpPr>
            <a:spLocks noGrp="1"/>
          </p:cNvSpPr>
          <p:nvPr>
            <p:ph sz="half" idx="2"/>
          </p:nvPr>
        </p:nvSpPr>
        <p:spPr>
          <a:xfrm>
            <a:off x="3471863" y="3245556"/>
            <a:ext cx="2914650" cy="773571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98226FF-E839-402C-6224-6D5D95F3C8C4}"/>
              </a:ext>
            </a:extLst>
          </p:cNvPr>
          <p:cNvSpPr>
            <a:spLocks noGrp="1"/>
          </p:cNvSpPr>
          <p:nvPr>
            <p:ph type="dt" sz="half" idx="10"/>
          </p:nvPr>
        </p:nvSpPr>
        <p:spPr/>
        <p:txBody>
          <a:bodyPr/>
          <a:lstStyle/>
          <a:p>
            <a:fld id="{12010CFA-C820-45B2-A2D6-6E957BB6AED5}" type="datetimeFigureOut">
              <a:rPr kumimoji="1" lang="ja-JP" altLang="en-US" smtClean="0"/>
              <a:t>2026/4/1</a:t>
            </a:fld>
            <a:endParaRPr kumimoji="1" lang="ja-JP" altLang="en-US"/>
          </a:p>
        </p:txBody>
      </p:sp>
      <p:sp>
        <p:nvSpPr>
          <p:cNvPr id="6" name="フッター プレースホルダー 5">
            <a:extLst>
              <a:ext uri="{FF2B5EF4-FFF2-40B4-BE49-F238E27FC236}">
                <a16:creationId xmlns:a16="http://schemas.microsoft.com/office/drawing/2014/main" id="{4248C74F-BB14-36BF-C98E-8473DA89610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B9747E0-44D2-F67B-9A97-942BDB6A27FC}"/>
              </a:ext>
            </a:extLst>
          </p:cNvPr>
          <p:cNvSpPr>
            <a:spLocks noGrp="1"/>
          </p:cNvSpPr>
          <p:nvPr>
            <p:ph type="sldNum" sz="quarter" idx="12"/>
          </p:nvPr>
        </p:nvSpPr>
        <p:spPr/>
        <p:txBody>
          <a:bodyPr/>
          <a:lstStyle/>
          <a:p>
            <a:fld id="{9B360AF8-AB27-4A61-A89F-A67BC3303571}" type="slidenum">
              <a:rPr kumimoji="1" lang="ja-JP" altLang="en-US" smtClean="0"/>
              <a:t>‹#›</a:t>
            </a:fld>
            <a:endParaRPr kumimoji="1" lang="ja-JP" altLang="en-US"/>
          </a:p>
        </p:txBody>
      </p:sp>
    </p:spTree>
    <p:extLst>
      <p:ext uri="{BB962C8B-B14F-4D97-AF65-F5344CB8AC3E}">
        <p14:creationId xmlns:p14="http://schemas.microsoft.com/office/powerpoint/2010/main" val="1931474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DD71AD-8563-41B1-721E-9CEE277339C8}"/>
              </a:ext>
            </a:extLst>
          </p:cNvPr>
          <p:cNvSpPr>
            <a:spLocks noGrp="1"/>
          </p:cNvSpPr>
          <p:nvPr>
            <p:ph type="title"/>
          </p:nvPr>
        </p:nvSpPr>
        <p:spPr>
          <a:xfrm>
            <a:off x="472381" y="649112"/>
            <a:ext cx="5915025" cy="2356556"/>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C46FD3E-C0C8-74DD-A9FA-3B5224C14BDB}"/>
              </a:ext>
            </a:extLst>
          </p:cNvPr>
          <p:cNvSpPr>
            <a:spLocks noGrp="1"/>
          </p:cNvSpPr>
          <p:nvPr>
            <p:ph type="body" idx="1"/>
          </p:nvPr>
        </p:nvSpPr>
        <p:spPr>
          <a:xfrm>
            <a:off x="472381" y="2988734"/>
            <a:ext cx="2901255" cy="146473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D212B5F-184D-F509-77FD-B0DF21867584}"/>
              </a:ext>
            </a:extLst>
          </p:cNvPr>
          <p:cNvSpPr>
            <a:spLocks noGrp="1"/>
          </p:cNvSpPr>
          <p:nvPr>
            <p:ph sz="half" idx="2"/>
          </p:nvPr>
        </p:nvSpPr>
        <p:spPr>
          <a:xfrm>
            <a:off x="472381" y="4453467"/>
            <a:ext cx="2901255" cy="6550379"/>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653AACF-F918-C1F4-36A0-7EA190A509C5}"/>
              </a:ext>
            </a:extLst>
          </p:cNvPr>
          <p:cNvSpPr>
            <a:spLocks noGrp="1"/>
          </p:cNvSpPr>
          <p:nvPr>
            <p:ph type="body" sz="quarter" idx="3"/>
          </p:nvPr>
        </p:nvSpPr>
        <p:spPr>
          <a:xfrm>
            <a:off x="3471863" y="2988734"/>
            <a:ext cx="2915543" cy="146473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7A2B7BF-E9BE-5D3A-38FE-F5DFDCDF2AB1}"/>
              </a:ext>
            </a:extLst>
          </p:cNvPr>
          <p:cNvSpPr>
            <a:spLocks noGrp="1"/>
          </p:cNvSpPr>
          <p:nvPr>
            <p:ph sz="quarter" idx="4"/>
          </p:nvPr>
        </p:nvSpPr>
        <p:spPr>
          <a:xfrm>
            <a:off x="3471863" y="4453467"/>
            <a:ext cx="2915543" cy="6550379"/>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2D2A6E2-4CDD-6B5C-2A9E-0FB7FD49BAA3}"/>
              </a:ext>
            </a:extLst>
          </p:cNvPr>
          <p:cNvSpPr>
            <a:spLocks noGrp="1"/>
          </p:cNvSpPr>
          <p:nvPr>
            <p:ph type="dt" sz="half" idx="10"/>
          </p:nvPr>
        </p:nvSpPr>
        <p:spPr/>
        <p:txBody>
          <a:bodyPr/>
          <a:lstStyle/>
          <a:p>
            <a:fld id="{12010CFA-C820-45B2-A2D6-6E957BB6AED5}" type="datetimeFigureOut">
              <a:rPr kumimoji="1" lang="ja-JP" altLang="en-US" smtClean="0"/>
              <a:t>2026/4/1</a:t>
            </a:fld>
            <a:endParaRPr kumimoji="1" lang="ja-JP" altLang="en-US"/>
          </a:p>
        </p:txBody>
      </p:sp>
      <p:sp>
        <p:nvSpPr>
          <p:cNvPr id="8" name="フッター プレースホルダー 7">
            <a:extLst>
              <a:ext uri="{FF2B5EF4-FFF2-40B4-BE49-F238E27FC236}">
                <a16:creationId xmlns:a16="http://schemas.microsoft.com/office/drawing/2014/main" id="{7CF344A7-D151-3F1C-4DAC-23E805E33D9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8CB8E74-3DBD-F751-A549-BCA276BB599F}"/>
              </a:ext>
            </a:extLst>
          </p:cNvPr>
          <p:cNvSpPr>
            <a:spLocks noGrp="1"/>
          </p:cNvSpPr>
          <p:nvPr>
            <p:ph type="sldNum" sz="quarter" idx="12"/>
          </p:nvPr>
        </p:nvSpPr>
        <p:spPr/>
        <p:txBody>
          <a:bodyPr/>
          <a:lstStyle/>
          <a:p>
            <a:fld id="{9B360AF8-AB27-4A61-A89F-A67BC3303571}" type="slidenum">
              <a:rPr kumimoji="1" lang="ja-JP" altLang="en-US" smtClean="0"/>
              <a:t>‹#›</a:t>
            </a:fld>
            <a:endParaRPr kumimoji="1" lang="ja-JP" altLang="en-US"/>
          </a:p>
        </p:txBody>
      </p:sp>
    </p:spTree>
    <p:extLst>
      <p:ext uri="{BB962C8B-B14F-4D97-AF65-F5344CB8AC3E}">
        <p14:creationId xmlns:p14="http://schemas.microsoft.com/office/powerpoint/2010/main" val="3059551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E9DED7-9AD0-414D-DAAD-E0F26D155D0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747ADF5-0DD7-D738-5F27-A4BF8889B0ED}"/>
              </a:ext>
            </a:extLst>
          </p:cNvPr>
          <p:cNvSpPr>
            <a:spLocks noGrp="1"/>
          </p:cNvSpPr>
          <p:nvPr>
            <p:ph type="dt" sz="half" idx="10"/>
          </p:nvPr>
        </p:nvSpPr>
        <p:spPr/>
        <p:txBody>
          <a:bodyPr/>
          <a:lstStyle/>
          <a:p>
            <a:fld id="{12010CFA-C820-45B2-A2D6-6E957BB6AED5}" type="datetimeFigureOut">
              <a:rPr kumimoji="1" lang="ja-JP" altLang="en-US" smtClean="0"/>
              <a:t>2026/4/1</a:t>
            </a:fld>
            <a:endParaRPr kumimoji="1" lang="ja-JP" altLang="en-US"/>
          </a:p>
        </p:txBody>
      </p:sp>
      <p:sp>
        <p:nvSpPr>
          <p:cNvPr id="4" name="フッター プレースホルダー 3">
            <a:extLst>
              <a:ext uri="{FF2B5EF4-FFF2-40B4-BE49-F238E27FC236}">
                <a16:creationId xmlns:a16="http://schemas.microsoft.com/office/drawing/2014/main" id="{EEB9ABB6-66D7-7C55-E4BD-9E68D316C64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D37089F-8EFD-CAB1-74B8-D82F1E352EA4}"/>
              </a:ext>
            </a:extLst>
          </p:cNvPr>
          <p:cNvSpPr>
            <a:spLocks noGrp="1"/>
          </p:cNvSpPr>
          <p:nvPr>
            <p:ph type="sldNum" sz="quarter" idx="12"/>
          </p:nvPr>
        </p:nvSpPr>
        <p:spPr/>
        <p:txBody>
          <a:bodyPr/>
          <a:lstStyle/>
          <a:p>
            <a:fld id="{9B360AF8-AB27-4A61-A89F-A67BC3303571}" type="slidenum">
              <a:rPr kumimoji="1" lang="ja-JP" altLang="en-US" smtClean="0"/>
              <a:t>‹#›</a:t>
            </a:fld>
            <a:endParaRPr kumimoji="1" lang="ja-JP" altLang="en-US"/>
          </a:p>
        </p:txBody>
      </p:sp>
    </p:spTree>
    <p:extLst>
      <p:ext uri="{BB962C8B-B14F-4D97-AF65-F5344CB8AC3E}">
        <p14:creationId xmlns:p14="http://schemas.microsoft.com/office/powerpoint/2010/main" val="149185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25A7375-88BA-C55B-E0A9-A2BF9FF3D784}"/>
              </a:ext>
            </a:extLst>
          </p:cNvPr>
          <p:cNvSpPr>
            <a:spLocks noGrp="1"/>
          </p:cNvSpPr>
          <p:nvPr>
            <p:ph type="dt" sz="half" idx="10"/>
          </p:nvPr>
        </p:nvSpPr>
        <p:spPr/>
        <p:txBody>
          <a:bodyPr/>
          <a:lstStyle/>
          <a:p>
            <a:fld id="{12010CFA-C820-45B2-A2D6-6E957BB6AED5}" type="datetimeFigureOut">
              <a:rPr kumimoji="1" lang="ja-JP" altLang="en-US" smtClean="0"/>
              <a:t>2026/4/1</a:t>
            </a:fld>
            <a:endParaRPr kumimoji="1" lang="ja-JP" altLang="en-US"/>
          </a:p>
        </p:txBody>
      </p:sp>
      <p:sp>
        <p:nvSpPr>
          <p:cNvPr id="3" name="フッター プレースホルダー 2">
            <a:extLst>
              <a:ext uri="{FF2B5EF4-FFF2-40B4-BE49-F238E27FC236}">
                <a16:creationId xmlns:a16="http://schemas.microsoft.com/office/drawing/2014/main" id="{04466DF8-A195-9BED-D6C6-FBAACF5F391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13CF623-9691-A739-CB22-B93F1D5EBE24}"/>
              </a:ext>
            </a:extLst>
          </p:cNvPr>
          <p:cNvSpPr>
            <a:spLocks noGrp="1"/>
          </p:cNvSpPr>
          <p:nvPr>
            <p:ph type="sldNum" sz="quarter" idx="12"/>
          </p:nvPr>
        </p:nvSpPr>
        <p:spPr/>
        <p:txBody>
          <a:bodyPr/>
          <a:lstStyle/>
          <a:p>
            <a:fld id="{9B360AF8-AB27-4A61-A89F-A67BC3303571}" type="slidenum">
              <a:rPr kumimoji="1" lang="ja-JP" altLang="en-US" smtClean="0"/>
              <a:t>‹#›</a:t>
            </a:fld>
            <a:endParaRPr kumimoji="1" lang="ja-JP" altLang="en-US"/>
          </a:p>
        </p:txBody>
      </p:sp>
    </p:spTree>
    <p:extLst>
      <p:ext uri="{BB962C8B-B14F-4D97-AF65-F5344CB8AC3E}">
        <p14:creationId xmlns:p14="http://schemas.microsoft.com/office/powerpoint/2010/main" val="417154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51790C-0A40-D103-4F4C-AC02E715661F}"/>
              </a:ext>
            </a:extLst>
          </p:cNvPr>
          <p:cNvSpPr>
            <a:spLocks noGrp="1"/>
          </p:cNvSpPr>
          <p:nvPr>
            <p:ph type="title"/>
          </p:nvPr>
        </p:nvSpPr>
        <p:spPr>
          <a:xfrm>
            <a:off x="472381" y="812800"/>
            <a:ext cx="2211883" cy="2844800"/>
          </a:xfrm>
        </p:spPr>
        <p:txBody>
          <a:bodyPr anchor="b"/>
          <a:lstStyle>
            <a:lvl1pPr>
              <a:defRPr sz="18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599D3DF-6ADE-8244-F73B-5B7C27658CFC}"/>
              </a:ext>
            </a:extLst>
          </p:cNvPr>
          <p:cNvSpPr>
            <a:spLocks noGrp="1"/>
          </p:cNvSpPr>
          <p:nvPr>
            <p:ph idx="1"/>
          </p:nvPr>
        </p:nvSpPr>
        <p:spPr>
          <a:xfrm>
            <a:off x="2915543" y="1755423"/>
            <a:ext cx="3471863" cy="8664222"/>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80E2A69-FE45-40FD-874C-2350EF619E17}"/>
              </a:ext>
            </a:extLst>
          </p:cNvPr>
          <p:cNvSpPr>
            <a:spLocks noGrp="1"/>
          </p:cNvSpPr>
          <p:nvPr>
            <p:ph type="body" sz="half" idx="2"/>
          </p:nvPr>
        </p:nvSpPr>
        <p:spPr>
          <a:xfrm>
            <a:off x="472381" y="3657600"/>
            <a:ext cx="2211883" cy="6776156"/>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C9813C8-6DDD-9580-E6C4-102A88363080}"/>
              </a:ext>
            </a:extLst>
          </p:cNvPr>
          <p:cNvSpPr>
            <a:spLocks noGrp="1"/>
          </p:cNvSpPr>
          <p:nvPr>
            <p:ph type="dt" sz="half" idx="10"/>
          </p:nvPr>
        </p:nvSpPr>
        <p:spPr/>
        <p:txBody>
          <a:bodyPr/>
          <a:lstStyle/>
          <a:p>
            <a:fld id="{12010CFA-C820-45B2-A2D6-6E957BB6AED5}" type="datetimeFigureOut">
              <a:rPr kumimoji="1" lang="ja-JP" altLang="en-US" smtClean="0"/>
              <a:t>2026/4/1</a:t>
            </a:fld>
            <a:endParaRPr kumimoji="1" lang="ja-JP" altLang="en-US"/>
          </a:p>
        </p:txBody>
      </p:sp>
      <p:sp>
        <p:nvSpPr>
          <p:cNvPr id="6" name="フッター プレースホルダー 5">
            <a:extLst>
              <a:ext uri="{FF2B5EF4-FFF2-40B4-BE49-F238E27FC236}">
                <a16:creationId xmlns:a16="http://schemas.microsoft.com/office/drawing/2014/main" id="{34A0C331-96B8-10B1-06E8-9E44C963161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772375B-0876-408F-82E2-E9BBBD2F56C6}"/>
              </a:ext>
            </a:extLst>
          </p:cNvPr>
          <p:cNvSpPr>
            <a:spLocks noGrp="1"/>
          </p:cNvSpPr>
          <p:nvPr>
            <p:ph type="sldNum" sz="quarter" idx="12"/>
          </p:nvPr>
        </p:nvSpPr>
        <p:spPr/>
        <p:txBody>
          <a:bodyPr/>
          <a:lstStyle/>
          <a:p>
            <a:fld id="{9B360AF8-AB27-4A61-A89F-A67BC3303571}" type="slidenum">
              <a:rPr kumimoji="1" lang="ja-JP" altLang="en-US" smtClean="0"/>
              <a:t>‹#›</a:t>
            </a:fld>
            <a:endParaRPr kumimoji="1" lang="ja-JP" altLang="en-US"/>
          </a:p>
        </p:txBody>
      </p:sp>
    </p:spTree>
    <p:extLst>
      <p:ext uri="{BB962C8B-B14F-4D97-AF65-F5344CB8AC3E}">
        <p14:creationId xmlns:p14="http://schemas.microsoft.com/office/powerpoint/2010/main" val="3960475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40406-6716-D872-B1F7-E3651863FB88}"/>
              </a:ext>
            </a:extLst>
          </p:cNvPr>
          <p:cNvSpPr>
            <a:spLocks noGrp="1"/>
          </p:cNvSpPr>
          <p:nvPr>
            <p:ph type="title"/>
          </p:nvPr>
        </p:nvSpPr>
        <p:spPr>
          <a:xfrm>
            <a:off x="472381" y="812800"/>
            <a:ext cx="2211883" cy="2844800"/>
          </a:xfrm>
        </p:spPr>
        <p:txBody>
          <a:bodyPr anchor="b"/>
          <a:lstStyle>
            <a:lvl1pPr>
              <a:defRPr sz="18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3FB4696-08FC-0FAA-7C74-D90DB1C5D18B}"/>
              </a:ext>
            </a:extLst>
          </p:cNvPr>
          <p:cNvSpPr>
            <a:spLocks noGrp="1"/>
          </p:cNvSpPr>
          <p:nvPr>
            <p:ph type="pic" idx="1"/>
          </p:nvPr>
        </p:nvSpPr>
        <p:spPr>
          <a:xfrm>
            <a:off x="2915543" y="1755423"/>
            <a:ext cx="3471863" cy="8664222"/>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kumimoji="1" lang="ja-JP" altLang="en-US"/>
          </a:p>
        </p:txBody>
      </p:sp>
      <p:sp>
        <p:nvSpPr>
          <p:cNvPr id="4" name="テキスト プレースホルダー 3">
            <a:extLst>
              <a:ext uri="{FF2B5EF4-FFF2-40B4-BE49-F238E27FC236}">
                <a16:creationId xmlns:a16="http://schemas.microsoft.com/office/drawing/2014/main" id="{80FCBB09-FAA7-4F6D-A255-E2ED734FE52D}"/>
              </a:ext>
            </a:extLst>
          </p:cNvPr>
          <p:cNvSpPr>
            <a:spLocks noGrp="1"/>
          </p:cNvSpPr>
          <p:nvPr>
            <p:ph type="body" sz="half" idx="2"/>
          </p:nvPr>
        </p:nvSpPr>
        <p:spPr>
          <a:xfrm>
            <a:off x="472381" y="3657600"/>
            <a:ext cx="2211883" cy="6776156"/>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250AFD6-B1EC-6215-6737-D083B0A01541}"/>
              </a:ext>
            </a:extLst>
          </p:cNvPr>
          <p:cNvSpPr>
            <a:spLocks noGrp="1"/>
          </p:cNvSpPr>
          <p:nvPr>
            <p:ph type="dt" sz="half" idx="10"/>
          </p:nvPr>
        </p:nvSpPr>
        <p:spPr/>
        <p:txBody>
          <a:bodyPr/>
          <a:lstStyle/>
          <a:p>
            <a:fld id="{12010CFA-C820-45B2-A2D6-6E957BB6AED5}" type="datetimeFigureOut">
              <a:rPr kumimoji="1" lang="ja-JP" altLang="en-US" smtClean="0"/>
              <a:t>2026/4/1</a:t>
            </a:fld>
            <a:endParaRPr kumimoji="1" lang="ja-JP" altLang="en-US"/>
          </a:p>
        </p:txBody>
      </p:sp>
      <p:sp>
        <p:nvSpPr>
          <p:cNvPr id="6" name="フッター プレースホルダー 5">
            <a:extLst>
              <a:ext uri="{FF2B5EF4-FFF2-40B4-BE49-F238E27FC236}">
                <a16:creationId xmlns:a16="http://schemas.microsoft.com/office/drawing/2014/main" id="{D02C1263-83B2-655C-1391-49D403F7597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FB3BBF2-5602-2E89-6ECB-82AFF4133967}"/>
              </a:ext>
            </a:extLst>
          </p:cNvPr>
          <p:cNvSpPr>
            <a:spLocks noGrp="1"/>
          </p:cNvSpPr>
          <p:nvPr>
            <p:ph type="sldNum" sz="quarter" idx="12"/>
          </p:nvPr>
        </p:nvSpPr>
        <p:spPr/>
        <p:txBody>
          <a:bodyPr/>
          <a:lstStyle/>
          <a:p>
            <a:fld id="{9B360AF8-AB27-4A61-A89F-A67BC3303571}" type="slidenum">
              <a:rPr kumimoji="1" lang="ja-JP" altLang="en-US" smtClean="0"/>
              <a:t>‹#›</a:t>
            </a:fld>
            <a:endParaRPr kumimoji="1" lang="ja-JP" altLang="en-US"/>
          </a:p>
        </p:txBody>
      </p:sp>
    </p:spTree>
    <p:extLst>
      <p:ext uri="{BB962C8B-B14F-4D97-AF65-F5344CB8AC3E}">
        <p14:creationId xmlns:p14="http://schemas.microsoft.com/office/powerpoint/2010/main" val="399671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7009A17-C2E9-7034-3E09-F131F9BE674D}"/>
              </a:ext>
            </a:extLst>
          </p:cNvPr>
          <p:cNvSpPr>
            <a:spLocks noGrp="1"/>
          </p:cNvSpPr>
          <p:nvPr>
            <p:ph type="title"/>
          </p:nvPr>
        </p:nvSpPr>
        <p:spPr>
          <a:xfrm>
            <a:off x="471488" y="649112"/>
            <a:ext cx="5915025" cy="2356556"/>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D329FE6-A12F-B0BF-B0D8-92285CFAE5B9}"/>
              </a:ext>
            </a:extLst>
          </p:cNvPr>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E4275B5-514B-B175-B29D-7805AA5B7A9A}"/>
              </a:ext>
            </a:extLst>
          </p:cNvPr>
          <p:cNvSpPr>
            <a:spLocks noGrp="1"/>
          </p:cNvSpPr>
          <p:nvPr>
            <p:ph type="dt" sz="half" idx="2"/>
          </p:nvPr>
        </p:nvSpPr>
        <p:spPr>
          <a:xfrm>
            <a:off x="471488" y="11300179"/>
            <a:ext cx="1543050" cy="649111"/>
          </a:xfrm>
          <a:prstGeom prst="rect">
            <a:avLst/>
          </a:prstGeom>
        </p:spPr>
        <p:txBody>
          <a:bodyPr vert="horz" lIns="91440" tIns="45720" rIns="91440" bIns="45720" rtlCol="0" anchor="ctr"/>
          <a:lstStyle>
            <a:lvl1pPr algn="l">
              <a:defRPr sz="675">
                <a:solidFill>
                  <a:schemeClr val="tx1">
                    <a:tint val="75000"/>
                  </a:schemeClr>
                </a:solidFill>
              </a:defRPr>
            </a:lvl1pPr>
          </a:lstStyle>
          <a:p>
            <a:fld id="{12010CFA-C820-45B2-A2D6-6E957BB6AED5}" type="datetimeFigureOut">
              <a:rPr kumimoji="1" lang="ja-JP" altLang="en-US" smtClean="0"/>
              <a:t>2026/4/1</a:t>
            </a:fld>
            <a:endParaRPr kumimoji="1" lang="ja-JP" altLang="en-US"/>
          </a:p>
        </p:txBody>
      </p:sp>
      <p:sp>
        <p:nvSpPr>
          <p:cNvPr id="5" name="フッター プレースホルダー 4">
            <a:extLst>
              <a:ext uri="{FF2B5EF4-FFF2-40B4-BE49-F238E27FC236}">
                <a16:creationId xmlns:a16="http://schemas.microsoft.com/office/drawing/2014/main" id="{62535743-FA9F-775A-8774-9518B98A4A8B}"/>
              </a:ext>
            </a:extLst>
          </p:cNvPr>
          <p:cNvSpPr>
            <a:spLocks noGrp="1"/>
          </p:cNvSpPr>
          <p:nvPr>
            <p:ph type="ftr" sz="quarter" idx="3"/>
          </p:nvPr>
        </p:nvSpPr>
        <p:spPr>
          <a:xfrm>
            <a:off x="2271713" y="11300179"/>
            <a:ext cx="2314575" cy="649111"/>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7DCF76A-1EA1-899B-E2F4-BBE976B43D29}"/>
              </a:ext>
            </a:extLst>
          </p:cNvPr>
          <p:cNvSpPr>
            <a:spLocks noGrp="1"/>
          </p:cNvSpPr>
          <p:nvPr>
            <p:ph type="sldNum" sz="quarter" idx="4"/>
          </p:nvPr>
        </p:nvSpPr>
        <p:spPr>
          <a:xfrm>
            <a:off x="4843463" y="11300179"/>
            <a:ext cx="1543050" cy="649111"/>
          </a:xfrm>
          <a:prstGeom prst="rect">
            <a:avLst/>
          </a:prstGeom>
        </p:spPr>
        <p:txBody>
          <a:bodyPr vert="horz" lIns="91440" tIns="45720" rIns="91440" bIns="45720" rtlCol="0" anchor="ctr"/>
          <a:lstStyle>
            <a:lvl1pPr algn="r">
              <a:defRPr sz="675">
                <a:solidFill>
                  <a:schemeClr val="tx1">
                    <a:tint val="75000"/>
                  </a:schemeClr>
                </a:solidFill>
              </a:defRPr>
            </a:lvl1pPr>
          </a:lstStyle>
          <a:p>
            <a:fld id="{9B360AF8-AB27-4A61-A89F-A67BC3303571}" type="slidenum">
              <a:rPr kumimoji="1" lang="ja-JP" altLang="en-US" smtClean="0"/>
              <a:t>‹#›</a:t>
            </a:fld>
            <a:endParaRPr kumimoji="1" lang="ja-JP" altLang="en-US"/>
          </a:p>
        </p:txBody>
      </p:sp>
    </p:spTree>
    <p:extLst>
      <p:ext uri="{BB962C8B-B14F-4D97-AF65-F5344CB8AC3E}">
        <p14:creationId xmlns:p14="http://schemas.microsoft.com/office/powerpoint/2010/main" val="257543929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514350" rtl="0" eaLnBrk="1" latinLnBrk="0" hangingPunct="1">
        <a:lnSpc>
          <a:spcPct val="90000"/>
        </a:lnSpc>
        <a:spcBef>
          <a:spcPct val="0"/>
        </a:spcBef>
        <a:buNone/>
        <a:defRPr kumimoji="1"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kumimoji="1"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kumimoji="1"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kumimoji="1"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kumimoji="1" sz="1013" kern="1200">
          <a:solidFill>
            <a:schemeClr val="tx1"/>
          </a:solidFill>
          <a:latin typeface="+mn-lt"/>
          <a:ea typeface="+mn-ea"/>
          <a:cs typeface="+mn-cs"/>
        </a:defRPr>
      </a:lvl9pPr>
    </p:bodyStyle>
    <p:otherStyle>
      <a:defPPr>
        <a:defRPr lang="ja-JP"/>
      </a:defPPr>
      <a:lvl1pPr marL="0" algn="l" defTabSz="514350" rtl="0" eaLnBrk="1" latinLnBrk="0" hangingPunct="1">
        <a:defRPr kumimoji="1" sz="1013" kern="1200">
          <a:solidFill>
            <a:schemeClr val="tx1"/>
          </a:solidFill>
          <a:latin typeface="+mn-lt"/>
          <a:ea typeface="+mn-ea"/>
          <a:cs typeface="+mn-cs"/>
        </a:defRPr>
      </a:lvl1pPr>
      <a:lvl2pPr marL="257175" algn="l" defTabSz="514350" rtl="0" eaLnBrk="1" latinLnBrk="0" hangingPunct="1">
        <a:defRPr kumimoji="1" sz="1013" kern="1200">
          <a:solidFill>
            <a:schemeClr val="tx1"/>
          </a:solidFill>
          <a:latin typeface="+mn-lt"/>
          <a:ea typeface="+mn-ea"/>
          <a:cs typeface="+mn-cs"/>
        </a:defRPr>
      </a:lvl2pPr>
      <a:lvl3pPr marL="514350" algn="l" defTabSz="514350" rtl="0" eaLnBrk="1" latinLnBrk="0" hangingPunct="1">
        <a:defRPr kumimoji="1" sz="1013" kern="1200">
          <a:solidFill>
            <a:schemeClr val="tx1"/>
          </a:solidFill>
          <a:latin typeface="+mn-lt"/>
          <a:ea typeface="+mn-ea"/>
          <a:cs typeface="+mn-cs"/>
        </a:defRPr>
      </a:lvl3pPr>
      <a:lvl4pPr marL="771525" algn="l" defTabSz="514350" rtl="0" eaLnBrk="1" latinLnBrk="0" hangingPunct="1">
        <a:defRPr kumimoji="1" sz="1013" kern="1200">
          <a:solidFill>
            <a:schemeClr val="tx1"/>
          </a:solidFill>
          <a:latin typeface="+mn-lt"/>
          <a:ea typeface="+mn-ea"/>
          <a:cs typeface="+mn-cs"/>
        </a:defRPr>
      </a:lvl4pPr>
      <a:lvl5pPr marL="1028700" algn="l" defTabSz="514350" rtl="0" eaLnBrk="1" latinLnBrk="0" hangingPunct="1">
        <a:defRPr kumimoji="1" sz="1013" kern="1200">
          <a:solidFill>
            <a:schemeClr val="tx1"/>
          </a:solidFill>
          <a:latin typeface="+mn-lt"/>
          <a:ea typeface="+mn-ea"/>
          <a:cs typeface="+mn-cs"/>
        </a:defRPr>
      </a:lvl5pPr>
      <a:lvl6pPr marL="1285875" algn="l" defTabSz="514350" rtl="0" eaLnBrk="1" latinLnBrk="0" hangingPunct="1">
        <a:defRPr kumimoji="1" sz="1013" kern="1200">
          <a:solidFill>
            <a:schemeClr val="tx1"/>
          </a:solidFill>
          <a:latin typeface="+mn-lt"/>
          <a:ea typeface="+mn-ea"/>
          <a:cs typeface="+mn-cs"/>
        </a:defRPr>
      </a:lvl6pPr>
      <a:lvl7pPr marL="1543050" algn="l" defTabSz="514350" rtl="0" eaLnBrk="1" latinLnBrk="0" hangingPunct="1">
        <a:defRPr kumimoji="1" sz="1013" kern="1200">
          <a:solidFill>
            <a:schemeClr val="tx1"/>
          </a:solidFill>
          <a:latin typeface="+mn-lt"/>
          <a:ea typeface="+mn-ea"/>
          <a:cs typeface="+mn-cs"/>
        </a:defRPr>
      </a:lvl7pPr>
      <a:lvl8pPr marL="1800225" algn="l" defTabSz="514350" rtl="0" eaLnBrk="1" latinLnBrk="0" hangingPunct="1">
        <a:defRPr kumimoji="1" sz="1013" kern="1200">
          <a:solidFill>
            <a:schemeClr val="tx1"/>
          </a:solidFill>
          <a:latin typeface="+mn-lt"/>
          <a:ea typeface="+mn-ea"/>
          <a:cs typeface="+mn-cs"/>
        </a:defRPr>
      </a:lvl8pPr>
      <a:lvl9pPr marL="2057400" algn="l" defTabSz="514350" rtl="0" eaLnBrk="1" latinLnBrk="0" hangingPunct="1">
        <a:defRPr kumimoji="1"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438CA5CB-9D2D-A230-0FA4-8E2F22F9E642}"/>
              </a:ext>
            </a:extLst>
          </p:cNvPr>
          <p:cNvSpPr/>
          <p:nvPr/>
        </p:nvSpPr>
        <p:spPr>
          <a:xfrm>
            <a:off x="-224871" y="0"/>
            <a:ext cx="7285159" cy="125009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6A6E01E-2491-8332-3528-69A07437A6C6}"/>
              </a:ext>
            </a:extLst>
          </p:cNvPr>
          <p:cNvSpPr txBox="1"/>
          <p:nvPr/>
        </p:nvSpPr>
        <p:spPr>
          <a:xfrm>
            <a:off x="-215731" y="240328"/>
            <a:ext cx="7285159" cy="769441"/>
          </a:xfrm>
          <a:prstGeom prst="rect">
            <a:avLst/>
          </a:prstGeom>
          <a:solidFill>
            <a:schemeClr val="tx1"/>
          </a:solidFill>
          <a:ln>
            <a:solidFill>
              <a:schemeClr val="accent6">
                <a:lumMod val="75000"/>
              </a:schemeClr>
            </a:solidFill>
          </a:ln>
        </p:spPr>
        <p:txBody>
          <a:bodyPr wrap="square" rtlCol="0">
            <a:spAutoFit/>
          </a:bodyPr>
          <a:lstStyle/>
          <a:p>
            <a:pPr algn="ctr"/>
            <a:r>
              <a:rPr lang="en-US" altLang="ja-JP" sz="4400" dirty="0">
                <a:solidFill>
                  <a:schemeClr val="bg1"/>
                </a:solidFill>
                <a:latin typeface="UD デジタル 教科書体 NK-R" panose="02020400000000000000" pitchFamily="18" charset="-128"/>
                <a:ea typeface="UD デジタル 教科書体 NK-R" panose="02020400000000000000" pitchFamily="18" charset="-128"/>
              </a:rPr>
              <a:t>Weekly</a:t>
            </a:r>
            <a:r>
              <a:rPr lang="ja-JP" altLang="en-US" sz="440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sz="4400" dirty="0">
                <a:solidFill>
                  <a:schemeClr val="bg1"/>
                </a:solidFill>
                <a:latin typeface="UD デジタル 教科書体 NK-R" panose="02020400000000000000" pitchFamily="18" charset="-128"/>
                <a:ea typeface="UD デジタル 教科書体 NK-R" panose="02020400000000000000" pitchFamily="18" charset="-128"/>
              </a:rPr>
              <a:t>OT</a:t>
            </a:r>
            <a:r>
              <a:rPr lang="ja-JP" altLang="en-US" sz="440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sz="1600" dirty="0">
                <a:solidFill>
                  <a:schemeClr val="bg1"/>
                </a:solidFill>
                <a:latin typeface="UD デジタル 教科書体 NK-R" panose="02020400000000000000" pitchFamily="18" charset="-128"/>
                <a:ea typeface="UD デジタル 教科書体 NK-R" panose="02020400000000000000" pitchFamily="18" charset="-128"/>
              </a:rPr>
              <a:t>2026.3.28</a:t>
            </a:r>
            <a:endParaRPr lang="en-US" altLang="ja-JP" sz="44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 name="テキスト ボックス 2">
            <a:extLst>
              <a:ext uri="{FF2B5EF4-FFF2-40B4-BE49-F238E27FC236}">
                <a16:creationId xmlns:a16="http://schemas.microsoft.com/office/drawing/2014/main" id="{8A09D907-6BD3-291A-8399-1E91BFFAF1B1}"/>
              </a:ext>
            </a:extLst>
          </p:cNvPr>
          <p:cNvSpPr txBox="1"/>
          <p:nvPr/>
        </p:nvSpPr>
        <p:spPr>
          <a:xfrm>
            <a:off x="176922" y="1538416"/>
            <a:ext cx="6499855" cy="646331"/>
          </a:xfrm>
          <a:prstGeom prst="rect">
            <a:avLst/>
          </a:prstGeom>
          <a:noFill/>
        </p:spPr>
        <p:txBody>
          <a:bodyPr wrap="square" rtlCol="0">
            <a:spAutoFit/>
          </a:bodyPr>
          <a:lstStyle/>
          <a:p>
            <a:pPr algn="ctr"/>
            <a:r>
              <a:rPr lang="ja-JP" altLang="en-US">
                <a:latin typeface="UD Digi Kyokasho N-R" panose="02020400000000000000" pitchFamily="49" charset="-128"/>
                <a:ea typeface="UD Digi Kyokasho N-R" panose="02020400000000000000" pitchFamily="49" charset="-128"/>
              </a:rPr>
              <a:t>今回は</a:t>
            </a:r>
            <a:r>
              <a:rPr lang="en-US" altLang="ja-JP" dirty="0">
                <a:latin typeface="UD Digi Kyokasho N-R" panose="02020400000000000000" pitchFamily="49" charset="-128"/>
                <a:ea typeface="UD Digi Kyokasho N-R" panose="02020400000000000000" pitchFamily="49" charset="-128"/>
              </a:rPr>
              <a:t>3</a:t>
            </a:r>
            <a:r>
              <a:rPr lang="ja-JP" altLang="en-US">
                <a:latin typeface="UD Digi Kyokasho N-R" panose="02020400000000000000" pitchFamily="49" charset="-128"/>
                <a:ea typeface="UD Digi Kyokasho N-R" panose="02020400000000000000" pitchFamily="49" charset="-128"/>
              </a:rPr>
              <a:t>月</a:t>
            </a:r>
            <a:r>
              <a:rPr lang="en-US" altLang="ja-JP" dirty="0">
                <a:latin typeface="UD Digi Kyokasho N-R" panose="02020400000000000000" pitchFamily="49" charset="-128"/>
                <a:ea typeface="UD Digi Kyokasho N-R" panose="02020400000000000000" pitchFamily="49" charset="-128"/>
              </a:rPr>
              <a:t>28</a:t>
            </a:r>
            <a:r>
              <a:rPr lang="ja-JP" altLang="en-US">
                <a:latin typeface="UD Digi Kyokasho N-R" panose="02020400000000000000" pitchFamily="49" charset="-128"/>
                <a:ea typeface="UD Digi Kyokasho N-R" panose="02020400000000000000" pitchFamily="49" charset="-128"/>
              </a:rPr>
              <a:t>日に行われた学校見学会の様子を</a:t>
            </a:r>
            <a:endParaRPr lang="en-US" altLang="ja-JP" dirty="0">
              <a:latin typeface="UD Digi Kyokasho N-R" panose="02020400000000000000" pitchFamily="49" charset="-128"/>
              <a:ea typeface="UD Digi Kyokasho N-R" panose="02020400000000000000" pitchFamily="49" charset="-128"/>
            </a:endParaRPr>
          </a:p>
          <a:p>
            <a:pPr algn="ctr"/>
            <a:r>
              <a:rPr lang="ja-JP" altLang="en-US">
                <a:latin typeface="UD Digi Kyokasho N-R" panose="02020400000000000000" pitchFamily="49" charset="-128"/>
                <a:ea typeface="UD Digi Kyokasho N-R" panose="02020400000000000000" pitchFamily="49" charset="-128"/>
              </a:rPr>
              <a:t>お伝えします。</a:t>
            </a:r>
            <a:endParaRPr lang="en-US" altLang="ja-JP" dirty="0">
              <a:latin typeface="UD Digi Kyokasho N-R" panose="02020400000000000000" pitchFamily="49" charset="-128"/>
              <a:ea typeface="UD Digi Kyokasho N-R" panose="02020400000000000000" pitchFamily="49" charset="-128"/>
            </a:endParaRPr>
          </a:p>
        </p:txBody>
      </p:sp>
      <p:sp>
        <p:nvSpPr>
          <p:cNvPr id="17" name="テキスト ボックス 16">
            <a:extLst>
              <a:ext uri="{FF2B5EF4-FFF2-40B4-BE49-F238E27FC236}">
                <a16:creationId xmlns:a16="http://schemas.microsoft.com/office/drawing/2014/main" id="{A6F2D500-F6ED-5F98-C71C-B9D0FF77F055}"/>
              </a:ext>
            </a:extLst>
          </p:cNvPr>
          <p:cNvSpPr txBox="1"/>
          <p:nvPr/>
        </p:nvSpPr>
        <p:spPr>
          <a:xfrm>
            <a:off x="156948" y="10967840"/>
            <a:ext cx="6499855" cy="1077218"/>
          </a:xfrm>
          <a:prstGeom prst="rect">
            <a:avLst/>
          </a:prstGeom>
          <a:noFill/>
          <a:ln w="12700">
            <a:solidFill>
              <a:schemeClr val="tx1"/>
            </a:solidFill>
          </a:ln>
        </p:spPr>
        <p:txBody>
          <a:bodyPr wrap="square" rtlCol="0">
            <a:spAutoFit/>
          </a:bodyPr>
          <a:lstStyle/>
          <a:p>
            <a:r>
              <a:rPr kumimoji="1" lang="en-US" altLang="ja-JP" sz="1600" dirty="0">
                <a:latin typeface="UD Digi Kyokasho N-R" panose="02020400000000000000" pitchFamily="49" charset="-128"/>
                <a:ea typeface="UD Digi Kyokasho N-R" panose="02020400000000000000" pitchFamily="49" charset="-128"/>
              </a:rPr>
              <a:t>Message:</a:t>
            </a:r>
            <a:r>
              <a:rPr kumimoji="1" lang="ja-JP" altLang="en-US" sz="1600">
                <a:latin typeface="UD Digi Kyokasho N-R" panose="02020400000000000000" pitchFamily="49" charset="-128"/>
                <a:ea typeface="UD Digi Kyokasho N-R" panose="02020400000000000000" pitchFamily="49" charset="-128"/>
              </a:rPr>
              <a:t>皆さんは「障がい者」と聞いてどのようなイメージを持ちますか？決して「何も出来ない人」ではなく、皆さんにもある特性を持っているだけだと認識することが大切だと思います。</a:t>
            </a:r>
            <a:endParaRPr lang="en-US" altLang="ja-JP" sz="1600" dirty="0">
              <a:latin typeface="UD Digi Kyokasho N-R" panose="02020400000000000000" pitchFamily="49" charset="-128"/>
              <a:ea typeface="UD Digi Kyokasho N-R" panose="02020400000000000000" pitchFamily="49" charset="-128"/>
            </a:endParaRPr>
          </a:p>
          <a:p>
            <a:r>
              <a:rPr kumimoji="1" lang="ja-JP" altLang="en-US" sz="1600">
                <a:latin typeface="UD Digi Kyokasho N-R" panose="02020400000000000000" pitchFamily="49" charset="-128"/>
                <a:ea typeface="UD Digi Kyokasho N-R" panose="02020400000000000000" pitchFamily="49" charset="-128"/>
              </a:rPr>
              <a:t>　　　　　　　　　　　　今年度もお世話になりました：吉岡</a:t>
            </a:r>
            <a:endParaRPr kumimoji="1" lang="en-US" altLang="ja-JP" dirty="0">
              <a:latin typeface="UD Digi Kyokasho N-R" panose="02020400000000000000" pitchFamily="49" charset="-128"/>
              <a:ea typeface="UD Digi Kyokasho N-R" panose="02020400000000000000" pitchFamily="49" charset="-128"/>
            </a:endParaRPr>
          </a:p>
        </p:txBody>
      </p:sp>
      <p:sp>
        <p:nvSpPr>
          <p:cNvPr id="4" name="テキスト ボックス 3">
            <a:extLst>
              <a:ext uri="{FF2B5EF4-FFF2-40B4-BE49-F238E27FC236}">
                <a16:creationId xmlns:a16="http://schemas.microsoft.com/office/drawing/2014/main" id="{A105E9C4-74C8-D1E5-84F1-0789A9D81F8B}"/>
              </a:ext>
            </a:extLst>
          </p:cNvPr>
          <p:cNvSpPr txBox="1"/>
          <p:nvPr/>
        </p:nvSpPr>
        <p:spPr>
          <a:xfrm>
            <a:off x="203234" y="6311554"/>
            <a:ext cx="6755909" cy="369332"/>
          </a:xfrm>
          <a:prstGeom prst="rect">
            <a:avLst/>
          </a:prstGeom>
          <a:noFill/>
        </p:spPr>
        <p:txBody>
          <a:bodyPr wrap="square" rtlCol="0">
            <a:spAutoFit/>
          </a:bodyPr>
          <a:lstStyle/>
          <a:p>
            <a:r>
              <a:rPr kumimoji="1" lang="ja-JP" altLang="en-US">
                <a:latin typeface="UD Digi Kyokasho N-R" panose="02020400000000000000" pitchFamily="49" charset="-128"/>
                <a:ea typeface="UD Digi Kyokasho N-R" panose="02020400000000000000" pitchFamily="49" charset="-128"/>
              </a:rPr>
              <a:t>革細工体験を通して作業療法について知っていただきました！</a:t>
            </a:r>
            <a:endParaRPr kumimoji="1" lang="en-US" altLang="ja-JP" dirty="0">
              <a:latin typeface="UD Digi Kyokasho N-R" panose="02020400000000000000" pitchFamily="49" charset="-128"/>
              <a:ea typeface="UD Digi Kyokasho N-R" panose="02020400000000000000" pitchFamily="49" charset="-128"/>
            </a:endParaRPr>
          </a:p>
        </p:txBody>
      </p:sp>
      <p:pic>
        <p:nvPicPr>
          <p:cNvPr id="5" name="図 4" descr="人, 屋内, 男, 若い が含まれている画像&#10;&#10;AI 生成コンテンツは誤りを含む可能性があります。">
            <a:extLst>
              <a:ext uri="{FF2B5EF4-FFF2-40B4-BE49-F238E27FC236}">
                <a16:creationId xmlns:a16="http://schemas.microsoft.com/office/drawing/2014/main" id="{2400E37E-4BAE-0C13-EBC3-E321472F1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8083" y="7452998"/>
            <a:ext cx="3609976" cy="2707482"/>
          </a:xfrm>
          <a:prstGeom prst="rect">
            <a:avLst/>
          </a:prstGeom>
        </p:spPr>
      </p:pic>
      <p:pic>
        <p:nvPicPr>
          <p:cNvPr id="9" name="図 8" descr="人, 屋内, 男, 若い が含まれている画像&#10;&#10;AI 生成コンテンツは誤りを含む可能性があります。">
            <a:extLst>
              <a:ext uri="{FF2B5EF4-FFF2-40B4-BE49-F238E27FC236}">
                <a16:creationId xmlns:a16="http://schemas.microsoft.com/office/drawing/2014/main" id="{4F61EA0F-72F4-31FC-182F-8EFC0D76F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29942" y="7494855"/>
            <a:ext cx="3609976" cy="2707482"/>
          </a:xfrm>
          <a:prstGeom prst="rect">
            <a:avLst/>
          </a:prstGeom>
        </p:spPr>
      </p:pic>
      <p:pic>
        <p:nvPicPr>
          <p:cNvPr id="14" name="図 13" descr="人, 屋内, 若い, テーブル が含まれている画像&#10;&#10;AI 生成コンテンツは誤りを含む可能性があります。">
            <a:extLst>
              <a:ext uri="{FF2B5EF4-FFF2-40B4-BE49-F238E27FC236}">
                <a16:creationId xmlns:a16="http://schemas.microsoft.com/office/drawing/2014/main" id="{A393C8C9-8949-77E9-B2F9-758097A44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75601" y="2704089"/>
            <a:ext cx="3609976" cy="2707482"/>
          </a:xfrm>
          <a:prstGeom prst="rect">
            <a:avLst/>
          </a:prstGeom>
        </p:spPr>
      </p:pic>
      <p:pic>
        <p:nvPicPr>
          <p:cNvPr id="18" name="図 17" descr="人, 男, テーブル, 小さい が含まれている画像&#10;&#10;AI 生成コンテンツは誤りを含む可能性があります。">
            <a:extLst>
              <a:ext uri="{FF2B5EF4-FFF2-40B4-BE49-F238E27FC236}">
                <a16:creationId xmlns:a16="http://schemas.microsoft.com/office/drawing/2014/main" id="{592E74EB-B9CD-D152-2DB6-BD0380610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46868" y="2772185"/>
            <a:ext cx="3609975" cy="2707481"/>
          </a:xfrm>
          <a:prstGeom prst="rect">
            <a:avLst/>
          </a:prstGeom>
        </p:spPr>
      </p:pic>
    </p:spTree>
    <p:extLst>
      <p:ext uri="{BB962C8B-B14F-4D97-AF65-F5344CB8AC3E}">
        <p14:creationId xmlns:p14="http://schemas.microsoft.com/office/powerpoint/2010/main" val="376235520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5504</TotalTime>
  <Words>90</Words>
  <Application>Microsoft Macintosh PowerPoint</Application>
  <PresentationFormat>ワイド画面</PresentationFormat>
  <Paragraphs>6</Paragraphs>
  <Slides>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UD Digi Kyokasho N-R</vt:lpstr>
      <vt:lpstr>UD デジタル 教科書体 NK-R</vt:lpstr>
      <vt:lpstr>游ゴシック</vt:lpstr>
      <vt:lpstr>游ゴシック Light</vt:lpstr>
      <vt:lpstr>Arial</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翼 佐藤</dc:creator>
  <cp:lastModifiedBy>恭介 吉岡</cp:lastModifiedBy>
  <cp:revision>142</cp:revision>
  <cp:lastPrinted>2022-11-15T04:19:37Z</cp:lastPrinted>
  <dcterms:created xsi:type="dcterms:W3CDTF">2022-05-02T06:47:48Z</dcterms:created>
  <dcterms:modified xsi:type="dcterms:W3CDTF">2026-04-01T04:16:16Z</dcterms:modified>
</cp:coreProperties>
</file>